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1" r:id="rId1"/>
  </p:sldMasterIdLst>
  <p:notesMasterIdLst>
    <p:notesMasterId r:id="rId13"/>
  </p:notesMasterIdLst>
  <p:sldIdLst>
    <p:sldId id="256" r:id="rId2"/>
    <p:sldId id="257" r:id="rId3"/>
    <p:sldId id="272" r:id="rId4"/>
    <p:sldId id="258" r:id="rId5"/>
    <p:sldId id="260" r:id="rId6"/>
    <p:sldId id="312" r:id="rId7"/>
    <p:sldId id="268" r:id="rId8"/>
    <p:sldId id="313" r:id="rId9"/>
    <p:sldId id="259" r:id="rId10"/>
    <p:sldId id="314" r:id="rId11"/>
    <p:sldId id="315" r:id="rId12"/>
  </p:sldIdLst>
  <p:sldSz cx="9144000" cy="5143500" type="screen16x9"/>
  <p:notesSz cx="6858000" cy="9144000"/>
  <p:embeddedFontLst>
    <p:embeddedFont>
      <p:font typeface="Vidaloka" panose="020B0604020202020204" charset="0"/>
      <p:regular r:id="rId14"/>
    </p:embeddedFont>
    <p:embeddedFont>
      <p:font typeface="Montserrat" panose="020B0604020202020204" charset="0"/>
      <p:regular r:id="rId15"/>
      <p:bold r:id="rId16"/>
      <p:italic r:id="rId17"/>
      <p:boldItalic r:id="rId18"/>
    </p:embeddedFont>
    <p:embeddedFont>
      <p:font typeface="Merriweather Light" panose="020B0604020202020204" charset="0"/>
      <p:regular r:id="rId19"/>
      <p:bold r:id="rId20"/>
      <p:italic r:id="rId21"/>
      <p:boldItalic r:id="rId22"/>
    </p:embeddedFont>
    <p:embeddedFont>
      <p:font typeface="Lato" panose="020B0604020202020204" charset="0"/>
      <p:regular r:id="rId23"/>
      <p:bold r:id="rId24"/>
      <p:italic r:id="rId25"/>
      <p:boldItalic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2DBF0"/>
    <a:srgbClr val="FFCC66"/>
    <a:srgbClr val="FDE8B3"/>
    <a:srgbClr val="B7DBBE"/>
    <a:srgbClr val="95CB9F"/>
    <a:srgbClr val="3366FF"/>
    <a:srgbClr val="D5C069"/>
    <a:srgbClr val="D1CDC5"/>
    <a:srgbClr val="65B37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D6EB4CE-9852-49BC-8C64-670AAE958DB9}">
  <a:tblStyle styleId="{CD6EB4CE-9852-49BC-8C64-670AAE958DB9}"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2" d="100"/>
          <a:sy n="92" d="100"/>
        </p:scale>
        <p:origin x="756"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font" Target="fonts/font13.fntdata"/><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font" Target="fonts/font12.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1.fntdata"/><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7" name="Google Shape;24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gcc7554a049_0_3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 name="Google Shape;253;gcc7554a049_0_3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Google Shape;454;gcc7554a049_0_4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5" name="Google Shape;455;gcc7554a049_0_4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cf7a3c503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9" name="Google Shape;259;gcf7a3c503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gcd8a80d6b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2" name="Google Shape;282;gcd8a80d6b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gcc7554a049_0_4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0" name="Google Shape;370;gcc7554a049_0_4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gcd8a80d6bc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6" name="Google Shape;276;gcd8a80d6bc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1039975" y="1324500"/>
            <a:ext cx="70641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65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a:off x="1040000" y="3377100"/>
            <a:ext cx="7064100" cy="4419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16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cxnSp>
        <p:nvCxnSpPr>
          <p:cNvPr id="11" name="Google Shape;11;p2"/>
          <p:cNvCxnSpPr/>
          <p:nvPr/>
        </p:nvCxnSpPr>
        <p:spPr>
          <a:xfrm>
            <a:off x="-72550" y="27410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12" name="Google Shape;12;p2"/>
          <p:cNvCxnSpPr/>
          <p:nvPr/>
        </p:nvCxnSpPr>
        <p:spPr>
          <a:xfrm flipH="1">
            <a:off x="-257975" y="-72550"/>
            <a:ext cx="3047400" cy="1346400"/>
          </a:xfrm>
          <a:prstGeom prst="curvedConnector3">
            <a:avLst>
              <a:gd name="adj1" fmla="val 50000"/>
            </a:avLst>
          </a:prstGeom>
          <a:noFill/>
          <a:ln w="28575" cap="flat" cmpd="sng">
            <a:solidFill>
              <a:schemeClr val="accent2"/>
            </a:solidFill>
            <a:prstDash val="solid"/>
            <a:round/>
            <a:headEnd type="none" w="med" len="med"/>
            <a:tailEnd type="none" w="med" len="med"/>
          </a:ln>
        </p:spPr>
      </p:cxnSp>
      <p:cxnSp>
        <p:nvCxnSpPr>
          <p:cNvPr id="13" name="Google Shape;13;p2"/>
          <p:cNvCxnSpPr/>
          <p:nvPr/>
        </p:nvCxnSpPr>
        <p:spPr>
          <a:xfrm>
            <a:off x="-72550" y="487745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14" name="Google Shape;14;p2"/>
          <p:cNvCxnSpPr/>
          <p:nvPr/>
        </p:nvCxnSpPr>
        <p:spPr>
          <a:xfrm flipH="1">
            <a:off x="6467450" y="3935375"/>
            <a:ext cx="3047400" cy="1346400"/>
          </a:xfrm>
          <a:prstGeom prst="curvedConnector3">
            <a:avLst>
              <a:gd name="adj1" fmla="val 50000"/>
            </a:avLst>
          </a:prstGeom>
          <a:noFill/>
          <a:ln w="28575" cap="flat" cmpd="sng">
            <a:solidFill>
              <a:schemeClr val="accent2"/>
            </a:solidFill>
            <a:prstDash val="solid"/>
            <a:round/>
            <a:headEnd type="none" w="med" len="med"/>
            <a:tailEnd type="none" w="med" len="med"/>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1">
  <p:cSld name="CUSTOM_10_1">
    <p:spTree>
      <p:nvGrpSpPr>
        <p:cNvPr id="1" name="Shape 232"/>
        <p:cNvGrpSpPr/>
        <p:nvPr/>
      </p:nvGrpSpPr>
      <p:grpSpPr>
        <a:xfrm>
          <a:off x="0" y="0"/>
          <a:ext cx="0" cy="0"/>
          <a:chOff x="0" y="0"/>
          <a:chExt cx="0" cy="0"/>
        </a:xfrm>
      </p:grpSpPr>
      <p:cxnSp>
        <p:nvCxnSpPr>
          <p:cNvPr id="233" name="Google Shape;233;p32"/>
          <p:cNvCxnSpPr/>
          <p:nvPr/>
        </p:nvCxnSpPr>
        <p:spPr>
          <a:xfrm>
            <a:off x="-72550" y="487745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234" name="Google Shape;234;p32"/>
          <p:cNvCxnSpPr/>
          <p:nvPr/>
        </p:nvCxnSpPr>
        <p:spPr>
          <a:xfrm>
            <a:off x="-72550" y="27410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235" name="Google Shape;235;p32"/>
          <p:cNvCxnSpPr/>
          <p:nvPr/>
        </p:nvCxnSpPr>
        <p:spPr>
          <a:xfrm>
            <a:off x="7434175" y="-125600"/>
            <a:ext cx="1993200" cy="1330200"/>
          </a:xfrm>
          <a:prstGeom prst="curvedConnector3">
            <a:avLst>
              <a:gd name="adj1" fmla="val 50000"/>
            </a:avLst>
          </a:prstGeom>
          <a:noFill/>
          <a:ln w="28575" cap="flat" cmpd="sng">
            <a:solidFill>
              <a:schemeClr val="accent2"/>
            </a:solidFill>
            <a:prstDash val="solid"/>
            <a:round/>
            <a:headEnd type="none" w="med" len="med"/>
            <a:tailEnd type="none" w="med" len="med"/>
          </a:ln>
        </p:spPr>
      </p:cxnSp>
      <p:cxnSp>
        <p:nvCxnSpPr>
          <p:cNvPr id="236" name="Google Shape;236;p32"/>
          <p:cNvCxnSpPr/>
          <p:nvPr/>
        </p:nvCxnSpPr>
        <p:spPr>
          <a:xfrm>
            <a:off x="-147275" y="3943475"/>
            <a:ext cx="1993200" cy="1330200"/>
          </a:xfrm>
          <a:prstGeom prst="curvedConnector3">
            <a:avLst>
              <a:gd name="adj1" fmla="val 50000"/>
            </a:avLst>
          </a:prstGeom>
          <a:noFill/>
          <a:ln w="28575" cap="flat" cmpd="sng">
            <a:solidFill>
              <a:schemeClr val="accent2"/>
            </a:solidFill>
            <a:prstDash val="solid"/>
            <a:round/>
            <a:headEnd type="none" w="med" len="med"/>
            <a:tailEnd type="none" w="med" len="med"/>
          </a:ln>
        </p:spPr>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2">
  <p:cSld name="CUSTOM_10_1_1">
    <p:spTree>
      <p:nvGrpSpPr>
        <p:cNvPr id="1" name="Shape 237"/>
        <p:cNvGrpSpPr/>
        <p:nvPr/>
      </p:nvGrpSpPr>
      <p:grpSpPr>
        <a:xfrm>
          <a:off x="0" y="0"/>
          <a:ext cx="0" cy="0"/>
          <a:chOff x="0" y="0"/>
          <a:chExt cx="0" cy="0"/>
        </a:xfrm>
      </p:grpSpPr>
      <p:cxnSp>
        <p:nvCxnSpPr>
          <p:cNvPr id="238" name="Google Shape;238;p33"/>
          <p:cNvCxnSpPr/>
          <p:nvPr/>
        </p:nvCxnSpPr>
        <p:spPr>
          <a:xfrm>
            <a:off x="-72550" y="487745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239" name="Google Shape;239;p33"/>
          <p:cNvCxnSpPr/>
          <p:nvPr/>
        </p:nvCxnSpPr>
        <p:spPr>
          <a:xfrm>
            <a:off x="-72550" y="27410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240" name="Google Shape;240;p33"/>
          <p:cNvCxnSpPr/>
          <p:nvPr/>
        </p:nvCxnSpPr>
        <p:spPr>
          <a:xfrm flipH="1">
            <a:off x="6772150" y="3663450"/>
            <a:ext cx="2823300" cy="1633200"/>
          </a:xfrm>
          <a:prstGeom prst="curvedConnector3">
            <a:avLst>
              <a:gd name="adj1" fmla="val 50000"/>
            </a:avLst>
          </a:prstGeom>
          <a:noFill/>
          <a:ln w="28575" cap="flat" cmpd="sng">
            <a:solidFill>
              <a:schemeClr val="accent2"/>
            </a:solidFill>
            <a:prstDash val="solid"/>
            <a:round/>
            <a:headEnd type="none" w="med" len="med"/>
            <a:tailEnd type="none" w="med" len="med"/>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3"/>
        <p:cNvGrpSpPr/>
        <p:nvPr/>
      </p:nvGrpSpPr>
      <p:grpSpPr>
        <a:xfrm>
          <a:off x="0" y="0"/>
          <a:ext cx="0" cy="0"/>
          <a:chOff x="0" y="0"/>
          <a:chExt cx="0" cy="0"/>
        </a:xfrm>
      </p:grpSpPr>
      <p:sp>
        <p:nvSpPr>
          <p:cNvPr id="24" name="Google Shape;24;p4"/>
          <p:cNvSpPr txBox="1">
            <a:spLocks noGrp="1"/>
          </p:cNvSpPr>
          <p:nvPr>
            <p:ph type="title"/>
          </p:nvPr>
        </p:nvSpPr>
        <p:spPr>
          <a:xfrm>
            <a:off x="713225" y="445025"/>
            <a:ext cx="47115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5" name="Google Shape;25;p4"/>
          <p:cNvSpPr txBox="1">
            <a:spLocks noGrp="1"/>
          </p:cNvSpPr>
          <p:nvPr>
            <p:ph type="body" idx="1"/>
          </p:nvPr>
        </p:nvSpPr>
        <p:spPr>
          <a:xfrm>
            <a:off x="713250" y="1272925"/>
            <a:ext cx="7717500" cy="3295800"/>
          </a:xfrm>
          <a:prstGeom prst="rect">
            <a:avLst/>
          </a:prstGeom>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1"/>
              </a:buClr>
              <a:buSzPts val="1800"/>
              <a:buFont typeface="Lato"/>
              <a:buChar char="●"/>
              <a:defRPr sz="1100"/>
            </a:lvl1pPr>
            <a:lvl2pPr marL="914400" lvl="1" indent="-317500">
              <a:spcBef>
                <a:spcPts val="0"/>
              </a:spcBef>
              <a:spcAft>
                <a:spcPts val="0"/>
              </a:spcAft>
              <a:buClr>
                <a:schemeClr val="dk1"/>
              </a:buClr>
              <a:buSzPts val="1400"/>
              <a:buFont typeface="Lato"/>
              <a:buChar char="○"/>
              <a:defRPr/>
            </a:lvl2pPr>
            <a:lvl3pPr marL="1371600" lvl="2" indent="-317500">
              <a:spcBef>
                <a:spcPts val="0"/>
              </a:spcBef>
              <a:spcAft>
                <a:spcPts val="0"/>
              </a:spcAft>
              <a:buClr>
                <a:schemeClr val="dk1"/>
              </a:buClr>
              <a:buSzPts val="1400"/>
              <a:buFont typeface="Lato"/>
              <a:buChar char="■"/>
              <a:defRPr/>
            </a:lvl3pPr>
            <a:lvl4pPr marL="1828800" lvl="3" indent="-317500">
              <a:spcBef>
                <a:spcPts val="0"/>
              </a:spcBef>
              <a:spcAft>
                <a:spcPts val="0"/>
              </a:spcAft>
              <a:buClr>
                <a:schemeClr val="dk1"/>
              </a:buClr>
              <a:buSzPts val="1400"/>
              <a:buFont typeface="Lato"/>
              <a:buChar char="●"/>
              <a:defRPr/>
            </a:lvl4pPr>
            <a:lvl5pPr marL="2286000" lvl="4" indent="-317500">
              <a:spcBef>
                <a:spcPts val="0"/>
              </a:spcBef>
              <a:spcAft>
                <a:spcPts val="0"/>
              </a:spcAft>
              <a:buClr>
                <a:schemeClr val="dk1"/>
              </a:buClr>
              <a:buSzPts val="1400"/>
              <a:buFont typeface="Lato"/>
              <a:buChar char="○"/>
              <a:defRPr/>
            </a:lvl5pPr>
            <a:lvl6pPr marL="2743200" lvl="5" indent="-317500">
              <a:spcBef>
                <a:spcPts val="0"/>
              </a:spcBef>
              <a:spcAft>
                <a:spcPts val="0"/>
              </a:spcAft>
              <a:buClr>
                <a:schemeClr val="dk1"/>
              </a:buClr>
              <a:buSzPts val="1400"/>
              <a:buFont typeface="Lato"/>
              <a:buChar char="■"/>
              <a:defRPr/>
            </a:lvl6pPr>
            <a:lvl7pPr marL="3200400" lvl="6" indent="-317500">
              <a:spcBef>
                <a:spcPts val="0"/>
              </a:spcBef>
              <a:spcAft>
                <a:spcPts val="0"/>
              </a:spcAft>
              <a:buClr>
                <a:schemeClr val="dk1"/>
              </a:buClr>
              <a:buSzPts val="1400"/>
              <a:buFont typeface="Lato"/>
              <a:buChar char="●"/>
              <a:defRPr/>
            </a:lvl7pPr>
            <a:lvl8pPr marL="3657600" lvl="7" indent="-317500">
              <a:spcBef>
                <a:spcPts val="0"/>
              </a:spcBef>
              <a:spcAft>
                <a:spcPts val="0"/>
              </a:spcAft>
              <a:buClr>
                <a:schemeClr val="dk1"/>
              </a:buClr>
              <a:buSzPts val="1400"/>
              <a:buFont typeface="Lato"/>
              <a:buChar char="○"/>
              <a:defRPr/>
            </a:lvl8pPr>
            <a:lvl9pPr marL="4114800" lvl="8" indent="-317500">
              <a:spcBef>
                <a:spcPts val="0"/>
              </a:spcBef>
              <a:spcAft>
                <a:spcPts val="0"/>
              </a:spcAft>
              <a:buClr>
                <a:schemeClr val="dk1"/>
              </a:buClr>
              <a:buSzPts val="1400"/>
              <a:buFont typeface="Lato"/>
              <a:buChar char="■"/>
              <a:defRPr/>
            </a:lvl9pPr>
          </a:lstStyle>
          <a:p>
            <a:endParaRPr/>
          </a:p>
        </p:txBody>
      </p:sp>
      <p:cxnSp>
        <p:nvCxnSpPr>
          <p:cNvPr id="26" name="Google Shape;26;p4"/>
          <p:cNvCxnSpPr/>
          <p:nvPr/>
        </p:nvCxnSpPr>
        <p:spPr>
          <a:xfrm>
            <a:off x="-72550" y="27410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27" name="Google Shape;27;p4"/>
          <p:cNvCxnSpPr/>
          <p:nvPr/>
        </p:nvCxnSpPr>
        <p:spPr>
          <a:xfrm>
            <a:off x="-72550" y="487745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28" name="Google Shape;28;p4"/>
          <p:cNvCxnSpPr/>
          <p:nvPr/>
        </p:nvCxnSpPr>
        <p:spPr>
          <a:xfrm>
            <a:off x="6884900" y="-113600"/>
            <a:ext cx="2565600" cy="1306200"/>
          </a:xfrm>
          <a:prstGeom prst="curvedConnector3">
            <a:avLst>
              <a:gd name="adj1" fmla="val 50000"/>
            </a:avLst>
          </a:prstGeom>
          <a:noFill/>
          <a:ln w="28575" cap="flat" cmpd="sng">
            <a:solidFill>
              <a:schemeClr val="accent2"/>
            </a:solidFill>
            <a:prstDash val="solid"/>
            <a:round/>
            <a:headEnd type="none" w="med" len="med"/>
            <a:tailEnd type="none" w="med" len="med"/>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4"/>
        <p:cNvGrpSpPr/>
        <p:nvPr/>
      </p:nvGrpSpPr>
      <p:grpSpPr>
        <a:xfrm>
          <a:off x="0" y="0"/>
          <a:ext cx="0" cy="0"/>
          <a:chOff x="0" y="0"/>
          <a:chExt cx="0" cy="0"/>
        </a:xfrm>
      </p:grpSpPr>
      <p:sp>
        <p:nvSpPr>
          <p:cNvPr id="55" name="Google Shape;55;p9"/>
          <p:cNvSpPr txBox="1">
            <a:spLocks noGrp="1"/>
          </p:cNvSpPr>
          <p:nvPr>
            <p:ph type="subTitle" idx="1"/>
          </p:nvPr>
        </p:nvSpPr>
        <p:spPr>
          <a:xfrm>
            <a:off x="895950" y="1682000"/>
            <a:ext cx="3847200" cy="2379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1"/>
              </a:buClr>
              <a:buSzPts val="1400"/>
              <a:buChar char="●"/>
              <a:defRPr sz="1400"/>
            </a:lvl1pPr>
            <a:lvl2pPr lvl="1" algn="ctr" rtl="0">
              <a:spcBef>
                <a:spcPts val="0"/>
              </a:spcBef>
              <a:spcAft>
                <a:spcPts val="0"/>
              </a:spcAft>
              <a:buSzPts val="1400"/>
              <a:buChar char="○"/>
              <a:defRPr/>
            </a:lvl2pPr>
            <a:lvl3pPr lvl="2" algn="ctr" rtl="0">
              <a:spcBef>
                <a:spcPts val="0"/>
              </a:spcBef>
              <a:spcAft>
                <a:spcPts val="0"/>
              </a:spcAft>
              <a:buSzPts val="1400"/>
              <a:buChar char="■"/>
              <a:defRPr/>
            </a:lvl3pPr>
            <a:lvl4pPr lvl="3" algn="ctr" rtl="0">
              <a:spcBef>
                <a:spcPts val="0"/>
              </a:spcBef>
              <a:spcAft>
                <a:spcPts val="0"/>
              </a:spcAft>
              <a:buSzPts val="1400"/>
              <a:buChar char="●"/>
              <a:defRPr/>
            </a:lvl4pPr>
            <a:lvl5pPr lvl="4" algn="ctr" rtl="0">
              <a:spcBef>
                <a:spcPts val="0"/>
              </a:spcBef>
              <a:spcAft>
                <a:spcPts val="0"/>
              </a:spcAft>
              <a:buSzPts val="1400"/>
              <a:buChar char="○"/>
              <a:defRPr/>
            </a:lvl5pPr>
            <a:lvl6pPr lvl="5" algn="ctr" rtl="0">
              <a:spcBef>
                <a:spcPts val="0"/>
              </a:spcBef>
              <a:spcAft>
                <a:spcPts val="0"/>
              </a:spcAft>
              <a:buSzPts val="1400"/>
              <a:buChar char="■"/>
              <a:defRPr/>
            </a:lvl6pPr>
            <a:lvl7pPr lvl="6" algn="ctr" rtl="0">
              <a:spcBef>
                <a:spcPts val="0"/>
              </a:spcBef>
              <a:spcAft>
                <a:spcPts val="0"/>
              </a:spcAft>
              <a:buSzPts val="1400"/>
              <a:buChar char="●"/>
              <a:defRPr/>
            </a:lvl7pPr>
            <a:lvl8pPr lvl="7" algn="ctr" rtl="0">
              <a:spcBef>
                <a:spcPts val="0"/>
              </a:spcBef>
              <a:spcAft>
                <a:spcPts val="0"/>
              </a:spcAft>
              <a:buSzPts val="1400"/>
              <a:buChar char="○"/>
              <a:defRPr/>
            </a:lvl8pPr>
            <a:lvl9pPr lvl="8" algn="ctr" rtl="0">
              <a:spcBef>
                <a:spcPts val="0"/>
              </a:spcBef>
              <a:spcAft>
                <a:spcPts val="0"/>
              </a:spcAft>
              <a:buSzPts val="1400"/>
              <a:buChar char="■"/>
              <a:defRPr/>
            </a:lvl9pPr>
          </a:lstStyle>
          <a:p>
            <a:endParaRPr/>
          </a:p>
        </p:txBody>
      </p:sp>
      <p:sp>
        <p:nvSpPr>
          <p:cNvPr id="56" name="Google Shape;56;p9"/>
          <p:cNvSpPr txBox="1">
            <a:spLocks noGrp="1"/>
          </p:cNvSpPr>
          <p:nvPr>
            <p:ph type="title"/>
          </p:nvPr>
        </p:nvSpPr>
        <p:spPr>
          <a:xfrm>
            <a:off x="713225" y="445025"/>
            <a:ext cx="56799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cxnSp>
        <p:nvCxnSpPr>
          <p:cNvPr id="57" name="Google Shape;57;p9"/>
          <p:cNvCxnSpPr/>
          <p:nvPr/>
        </p:nvCxnSpPr>
        <p:spPr>
          <a:xfrm>
            <a:off x="-72550" y="27410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58" name="Google Shape;58;p9"/>
          <p:cNvCxnSpPr/>
          <p:nvPr/>
        </p:nvCxnSpPr>
        <p:spPr>
          <a:xfrm>
            <a:off x="-72550" y="487745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59" name="Google Shape;59;p9"/>
          <p:cNvCxnSpPr/>
          <p:nvPr/>
        </p:nvCxnSpPr>
        <p:spPr>
          <a:xfrm flipH="1">
            <a:off x="5925450" y="2797500"/>
            <a:ext cx="3378000" cy="2466900"/>
          </a:xfrm>
          <a:prstGeom prst="curvedConnector3">
            <a:avLst>
              <a:gd name="adj1" fmla="val 50000"/>
            </a:avLst>
          </a:prstGeom>
          <a:noFill/>
          <a:ln w="28575" cap="flat" cmpd="sng">
            <a:solidFill>
              <a:schemeClr val="accent2"/>
            </a:solidFill>
            <a:prstDash val="solid"/>
            <a:round/>
            <a:headEnd type="none" w="med" len="med"/>
            <a:tailEnd type="none" w="med" len="med"/>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72"/>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able of Content">
  <p:cSld name="CUSTOM">
    <p:spTree>
      <p:nvGrpSpPr>
        <p:cNvPr id="1" name="Shape 73"/>
        <p:cNvGrpSpPr/>
        <p:nvPr/>
      </p:nvGrpSpPr>
      <p:grpSpPr>
        <a:xfrm>
          <a:off x="0" y="0"/>
          <a:ext cx="0" cy="0"/>
          <a:chOff x="0" y="0"/>
          <a:chExt cx="0" cy="0"/>
        </a:xfrm>
      </p:grpSpPr>
      <p:sp>
        <p:nvSpPr>
          <p:cNvPr id="74" name="Google Shape;74;p13"/>
          <p:cNvSpPr txBox="1">
            <a:spLocks noGrp="1"/>
          </p:cNvSpPr>
          <p:nvPr>
            <p:ph type="title"/>
          </p:nvPr>
        </p:nvSpPr>
        <p:spPr>
          <a:xfrm>
            <a:off x="713225" y="445025"/>
            <a:ext cx="35838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75" name="Google Shape;75;p13"/>
          <p:cNvSpPr txBox="1">
            <a:spLocks noGrp="1"/>
          </p:cNvSpPr>
          <p:nvPr>
            <p:ph type="subTitle" idx="1"/>
          </p:nvPr>
        </p:nvSpPr>
        <p:spPr>
          <a:xfrm>
            <a:off x="5001000" y="1942925"/>
            <a:ext cx="2486100" cy="357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100"/>
              <a:buNone/>
              <a:defRPr sz="2400">
                <a:latin typeface="Vidaloka"/>
                <a:ea typeface="Vidaloka"/>
                <a:cs typeface="Vidaloka"/>
                <a:sym typeface="Vidaloka"/>
              </a:defRPr>
            </a:lvl1pPr>
            <a:lvl2pPr lvl="1" algn="ctr" rtl="0">
              <a:spcBef>
                <a:spcPts val="0"/>
              </a:spcBef>
              <a:spcAft>
                <a:spcPts val="0"/>
              </a:spcAft>
              <a:buSzPts val="2100"/>
              <a:buNone/>
              <a:defRPr sz="2100" b="1"/>
            </a:lvl2pPr>
            <a:lvl3pPr lvl="2" algn="ctr" rtl="0">
              <a:spcBef>
                <a:spcPts val="0"/>
              </a:spcBef>
              <a:spcAft>
                <a:spcPts val="0"/>
              </a:spcAft>
              <a:buSzPts val="2100"/>
              <a:buNone/>
              <a:defRPr sz="2100" b="1"/>
            </a:lvl3pPr>
            <a:lvl4pPr lvl="3" algn="ctr" rtl="0">
              <a:spcBef>
                <a:spcPts val="0"/>
              </a:spcBef>
              <a:spcAft>
                <a:spcPts val="0"/>
              </a:spcAft>
              <a:buSzPts val="2100"/>
              <a:buNone/>
              <a:defRPr sz="2100" b="1"/>
            </a:lvl4pPr>
            <a:lvl5pPr lvl="4" algn="ctr" rtl="0">
              <a:spcBef>
                <a:spcPts val="0"/>
              </a:spcBef>
              <a:spcAft>
                <a:spcPts val="0"/>
              </a:spcAft>
              <a:buSzPts val="2100"/>
              <a:buNone/>
              <a:defRPr sz="2100" b="1"/>
            </a:lvl5pPr>
            <a:lvl6pPr lvl="5" algn="ctr" rtl="0">
              <a:spcBef>
                <a:spcPts val="0"/>
              </a:spcBef>
              <a:spcAft>
                <a:spcPts val="0"/>
              </a:spcAft>
              <a:buSzPts val="2100"/>
              <a:buNone/>
              <a:defRPr sz="2100" b="1"/>
            </a:lvl6pPr>
            <a:lvl7pPr lvl="6" algn="ctr" rtl="0">
              <a:spcBef>
                <a:spcPts val="0"/>
              </a:spcBef>
              <a:spcAft>
                <a:spcPts val="0"/>
              </a:spcAft>
              <a:buSzPts val="2100"/>
              <a:buNone/>
              <a:defRPr sz="2100" b="1"/>
            </a:lvl7pPr>
            <a:lvl8pPr lvl="7" algn="ctr" rtl="0">
              <a:spcBef>
                <a:spcPts val="0"/>
              </a:spcBef>
              <a:spcAft>
                <a:spcPts val="0"/>
              </a:spcAft>
              <a:buSzPts val="2100"/>
              <a:buNone/>
              <a:defRPr sz="2100" b="1"/>
            </a:lvl8pPr>
            <a:lvl9pPr lvl="8" algn="ctr" rtl="0">
              <a:spcBef>
                <a:spcPts val="0"/>
              </a:spcBef>
              <a:spcAft>
                <a:spcPts val="0"/>
              </a:spcAft>
              <a:buSzPts val="2100"/>
              <a:buNone/>
              <a:defRPr sz="2100" b="1"/>
            </a:lvl9pPr>
          </a:lstStyle>
          <a:p>
            <a:endParaRPr/>
          </a:p>
        </p:txBody>
      </p:sp>
      <p:sp>
        <p:nvSpPr>
          <p:cNvPr id="76" name="Google Shape;76;p13"/>
          <p:cNvSpPr txBox="1">
            <a:spLocks noGrp="1"/>
          </p:cNvSpPr>
          <p:nvPr>
            <p:ph type="subTitle" idx="2"/>
          </p:nvPr>
        </p:nvSpPr>
        <p:spPr>
          <a:xfrm>
            <a:off x="5001000" y="2255100"/>
            <a:ext cx="2486100" cy="618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solidFill>
                  <a:schemeClr val="dk1"/>
                </a:solidFill>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77" name="Google Shape;77;p13"/>
          <p:cNvSpPr txBox="1">
            <a:spLocks noGrp="1"/>
          </p:cNvSpPr>
          <p:nvPr>
            <p:ph type="subTitle" idx="3"/>
          </p:nvPr>
        </p:nvSpPr>
        <p:spPr>
          <a:xfrm>
            <a:off x="1655200" y="1942925"/>
            <a:ext cx="2486100" cy="357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100"/>
              <a:buNone/>
              <a:defRPr sz="2400">
                <a:latin typeface="Vidaloka"/>
                <a:ea typeface="Vidaloka"/>
                <a:cs typeface="Vidaloka"/>
                <a:sym typeface="Vidaloka"/>
              </a:defRPr>
            </a:lvl1pPr>
            <a:lvl2pPr lvl="1" algn="ctr" rtl="0">
              <a:spcBef>
                <a:spcPts val="0"/>
              </a:spcBef>
              <a:spcAft>
                <a:spcPts val="0"/>
              </a:spcAft>
              <a:buSzPts val="2100"/>
              <a:buNone/>
              <a:defRPr sz="2100" b="1"/>
            </a:lvl2pPr>
            <a:lvl3pPr lvl="2" algn="ctr" rtl="0">
              <a:spcBef>
                <a:spcPts val="0"/>
              </a:spcBef>
              <a:spcAft>
                <a:spcPts val="0"/>
              </a:spcAft>
              <a:buSzPts val="2100"/>
              <a:buNone/>
              <a:defRPr sz="2100" b="1"/>
            </a:lvl3pPr>
            <a:lvl4pPr lvl="3" algn="ctr" rtl="0">
              <a:spcBef>
                <a:spcPts val="0"/>
              </a:spcBef>
              <a:spcAft>
                <a:spcPts val="0"/>
              </a:spcAft>
              <a:buSzPts val="2100"/>
              <a:buNone/>
              <a:defRPr sz="2100" b="1"/>
            </a:lvl4pPr>
            <a:lvl5pPr lvl="4" algn="ctr" rtl="0">
              <a:spcBef>
                <a:spcPts val="0"/>
              </a:spcBef>
              <a:spcAft>
                <a:spcPts val="0"/>
              </a:spcAft>
              <a:buSzPts val="2100"/>
              <a:buNone/>
              <a:defRPr sz="2100" b="1"/>
            </a:lvl5pPr>
            <a:lvl6pPr lvl="5" algn="ctr" rtl="0">
              <a:spcBef>
                <a:spcPts val="0"/>
              </a:spcBef>
              <a:spcAft>
                <a:spcPts val="0"/>
              </a:spcAft>
              <a:buSzPts val="2100"/>
              <a:buNone/>
              <a:defRPr sz="2100" b="1"/>
            </a:lvl6pPr>
            <a:lvl7pPr lvl="6" algn="ctr" rtl="0">
              <a:spcBef>
                <a:spcPts val="0"/>
              </a:spcBef>
              <a:spcAft>
                <a:spcPts val="0"/>
              </a:spcAft>
              <a:buSzPts val="2100"/>
              <a:buNone/>
              <a:defRPr sz="2100" b="1"/>
            </a:lvl7pPr>
            <a:lvl8pPr lvl="7" algn="ctr" rtl="0">
              <a:spcBef>
                <a:spcPts val="0"/>
              </a:spcBef>
              <a:spcAft>
                <a:spcPts val="0"/>
              </a:spcAft>
              <a:buSzPts val="2100"/>
              <a:buNone/>
              <a:defRPr sz="2100" b="1"/>
            </a:lvl8pPr>
            <a:lvl9pPr lvl="8" algn="ctr" rtl="0">
              <a:spcBef>
                <a:spcPts val="0"/>
              </a:spcBef>
              <a:spcAft>
                <a:spcPts val="0"/>
              </a:spcAft>
              <a:buSzPts val="2100"/>
              <a:buNone/>
              <a:defRPr sz="2100" b="1"/>
            </a:lvl9pPr>
          </a:lstStyle>
          <a:p>
            <a:endParaRPr/>
          </a:p>
        </p:txBody>
      </p:sp>
      <p:sp>
        <p:nvSpPr>
          <p:cNvPr id="78" name="Google Shape;78;p13"/>
          <p:cNvSpPr txBox="1">
            <a:spLocks noGrp="1"/>
          </p:cNvSpPr>
          <p:nvPr>
            <p:ph type="subTitle" idx="4"/>
          </p:nvPr>
        </p:nvSpPr>
        <p:spPr>
          <a:xfrm>
            <a:off x="1655200" y="2255100"/>
            <a:ext cx="2486100" cy="618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79" name="Google Shape;79;p13"/>
          <p:cNvSpPr txBox="1">
            <a:spLocks noGrp="1"/>
          </p:cNvSpPr>
          <p:nvPr>
            <p:ph type="subTitle" idx="5"/>
          </p:nvPr>
        </p:nvSpPr>
        <p:spPr>
          <a:xfrm>
            <a:off x="5001000" y="3723950"/>
            <a:ext cx="2486100" cy="357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100"/>
              <a:buNone/>
              <a:defRPr sz="2400">
                <a:latin typeface="Vidaloka"/>
                <a:ea typeface="Vidaloka"/>
                <a:cs typeface="Vidaloka"/>
                <a:sym typeface="Vidaloka"/>
              </a:defRPr>
            </a:lvl1pPr>
            <a:lvl2pPr lvl="1" algn="ctr" rtl="0">
              <a:spcBef>
                <a:spcPts val="0"/>
              </a:spcBef>
              <a:spcAft>
                <a:spcPts val="0"/>
              </a:spcAft>
              <a:buSzPts val="2100"/>
              <a:buNone/>
              <a:defRPr sz="2100" b="1"/>
            </a:lvl2pPr>
            <a:lvl3pPr lvl="2" algn="ctr" rtl="0">
              <a:spcBef>
                <a:spcPts val="0"/>
              </a:spcBef>
              <a:spcAft>
                <a:spcPts val="0"/>
              </a:spcAft>
              <a:buSzPts val="2100"/>
              <a:buNone/>
              <a:defRPr sz="2100" b="1"/>
            </a:lvl3pPr>
            <a:lvl4pPr lvl="3" algn="ctr" rtl="0">
              <a:spcBef>
                <a:spcPts val="0"/>
              </a:spcBef>
              <a:spcAft>
                <a:spcPts val="0"/>
              </a:spcAft>
              <a:buSzPts val="2100"/>
              <a:buNone/>
              <a:defRPr sz="2100" b="1"/>
            </a:lvl4pPr>
            <a:lvl5pPr lvl="4" algn="ctr" rtl="0">
              <a:spcBef>
                <a:spcPts val="0"/>
              </a:spcBef>
              <a:spcAft>
                <a:spcPts val="0"/>
              </a:spcAft>
              <a:buSzPts val="2100"/>
              <a:buNone/>
              <a:defRPr sz="2100" b="1"/>
            </a:lvl5pPr>
            <a:lvl6pPr lvl="5" algn="ctr" rtl="0">
              <a:spcBef>
                <a:spcPts val="0"/>
              </a:spcBef>
              <a:spcAft>
                <a:spcPts val="0"/>
              </a:spcAft>
              <a:buSzPts val="2100"/>
              <a:buNone/>
              <a:defRPr sz="2100" b="1"/>
            </a:lvl6pPr>
            <a:lvl7pPr lvl="6" algn="ctr" rtl="0">
              <a:spcBef>
                <a:spcPts val="0"/>
              </a:spcBef>
              <a:spcAft>
                <a:spcPts val="0"/>
              </a:spcAft>
              <a:buSzPts val="2100"/>
              <a:buNone/>
              <a:defRPr sz="2100" b="1"/>
            </a:lvl7pPr>
            <a:lvl8pPr lvl="7" algn="ctr" rtl="0">
              <a:spcBef>
                <a:spcPts val="0"/>
              </a:spcBef>
              <a:spcAft>
                <a:spcPts val="0"/>
              </a:spcAft>
              <a:buSzPts val="2100"/>
              <a:buNone/>
              <a:defRPr sz="2100" b="1"/>
            </a:lvl8pPr>
            <a:lvl9pPr lvl="8" algn="ctr" rtl="0">
              <a:spcBef>
                <a:spcPts val="0"/>
              </a:spcBef>
              <a:spcAft>
                <a:spcPts val="0"/>
              </a:spcAft>
              <a:buSzPts val="2100"/>
              <a:buNone/>
              <a:defRPr sz="2100" b="1"/>
            </a:lvl9pPr>
          </a:lstStyle>
          <a:p>
            <a:endParaRPr/>
          </a:p>
        </p:txBody>
      </p:sp>
      <p:sp>
        <p:nvSpPr>
          <p:cNvPr id="80" name="Google Shape;80;p13"/>
          <p:cNvSpPr txBox="1">
            <a:spLocks noGrp="1"/>
          </p:cNvSpPr>
          <p:nvPr>
            <p:ph type="subTitle" idx="6"/>
          </p:nvPr>
        </p:nvSpPr>
        <p:spPr>
          <a:xfrm>
            <a:off x="5001000" y="4036125"/>
            <a:ext cx="2486100" cy="618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solidFill>
                  <a:schemeClr val="dk1"/>
                </a:solidFill>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81" name="Google Shape;81;p13"/>
          <p:cNvSpPr txBox="1">
            <a:spLocks noGrp="1"/>
          </p:cNvSpPr>
          <p:nvPr>
            <p:ph type="subTitle" idx="7"/>
          </p:nvPr>
        </p:nvSpPr>
        <p:spPr>
          <a:xfrm>
            <a:off x="1655200" y="3723950"/>
            <a:ext cx="2486100" cy="357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100"/>
              <a:buNone/>
              <a:defRPr sz="2400">
                <a:latin typeface="Vidaloka"/>
                <a:ea typeface="Vidaloka"/>
                <a:cs typeface="Vidaloka"/>
                <a:sym typeface="Vidaloka"/>
              </a:defRPr>
            </a:lvl1pPr>
            <a:lvl2pPr lvl="1" algn="ctr" rtl="0">
              <a:spcBef>
                <a:spcPts val="0"/>
              </a:spcBef>
              <a:spcAft>
                <a:spcPts val="0"/>
              </a:spcAft>
              <a:buSzPts val="2100"/>
              <a:buNone/>
              <a:defRPr sz="2100" b="1"/>
            </a:lvl2pPr>
            <a:lvl3pPr lvl="2" algn="ctr" rtl="0">
              <a:spcBef>
                <a:spcPts val="0"/>
              </a:spcBef>
              <a:spcAft>
                <a:spcPts val="0"/>
              </a:spcAft>
              <a:buSzPts val="2100"/>
              <a:buNone/>
              <a:defRPr sz="2100" b="1"/>
            </a:lvl3pPr>
            <a:lvl4pPr lvl="3" algn="ctr" rtl="0">
              <a:spcBef>
                <a:spcPts val="0"/>
              </a:spcBef>
              <a:spcAft>
                <a:spcPts val="0"/>
              </a:spcAft>
              <a:buSzPts val="2100"/>
              <a:buNone/>
              <a:defRPr sz="2100" b="1"/>
            </a:lvl4pPr>
            <a:lvl5pPr lvl="4" algn="ctr" rtl="0">
              <a:spcBef>
                <a:spcPts val="0"/>
              </a:spcBef>
              <a:spcAft>
                <a:spcPts val="0"/>
              </a:spcAft>
              <a:buSzPts val="2100"/>
              <a:buNone/>
              <a:defRPr sz="2100" b="1"/>
            </a:lvl5pPr>
            <a:lvl6pPr lvl="5" algn="ctr" rtl="0">
              <a:spcBef>
                <a:spcPts val="0"/>
              </a:spcBef>
              <a:spcAft>
                <a:spcPts val="0"/>
              </a:spcAft>
              <a:buSzPts val="2100"/>
              <a:buNone/>
              <a:defRPr sz="2100" b="1"/>
            </a:lvl6pPr>
            <a:lvl7pPr lvl="6" algn="ctr" rtl="0">
              <a:spcBef>
                <a:spcPts val="0"/>
              </a:spcBef>
              <a:spcAft>
                <a:spcPts val="0"/>
              </a:spcAft>
              <a:buSzPts val="2100"/>
              <a:buNone/>
              <a:defRPr sz="2100" b="1"/>
            </a:lvl7pPr>
            <a:lvl8pPr lvl="7" algn="ctr" rtl="0">
              <a:spcBef>
                <a:spcPts val="0"/>
              </a:spcBef>
              <a:spcAft>
                <a:spcPts val="0"/>
              </a:spcAft>
              <a:buSzPts val="2100"/>
              <a:buNone/>
              <a:defRPr sz="2100" b="1"/>
            </a:lvl8pPr>
            <a:lvl9pPr lvl="8" algn="ctr" rtl="0">
              <a:spcBef>
                <a:spcPts val="0"/>
              </a:spcBef>
              <a:spcAft>
                <a:spcPts val="0"/>
              </a:spcAft>
              <a:buSzPts val="2100"/>
              <a:buNone/>
              <a:defRPr sz="2100" b="1"/>
            </a:lvl9pPr>
          </a:lstStyle>
          <a:p>
            <a:endParaRPr/>
          </a:p>
        </p:txBody>
      </p:sp>
      <p:sp>
        <p:nvSpPr>
          <p:cNvPr id="82" name="Google Shape;82;p13"/>
          <p:cNvSpPr txBox="1">
            <a:spLocks noGrp="1"/>
          </p:cNvSpPr>
          <p:nvPr>
            <p:ph type="subTitle" idx="8"/>
          </p:nvPr>
        </p:nvSpPr>
        <p:spPr>
          <a:xfrm>
            <a:off x="1655250" y="4036125"/>
            <a:ext cx="2486100" cy="618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solidFill>
                  <a:schemeClr val="dk1"/>
                </a:solidFill>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83" name="Google Shape;83;p13"/>
          <p:cNvSpPr txBox="1">
            <a:spLocks noGrp="1"/>
          </p:cNvSpPr>
          <p:nvPr>
            <p:ph type="title" idx="9" hasCustomPrompt="1"/>
          </p:nvPr>
        </p:nvSpPr>
        <p:spPr>
          <a:xfrm>
            <a:off x="2378650" y="1303588"/>
            <a:ext cx="1039200" cy="6675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4000"/>
              <a:buNone/>
              <a:defRPr sz="3800">
                <a:solidFill>
                  <a:schemeClr val="accent1"/>
                </a:solidFill>
              </a:defRPr>
            </a:lvl1pPr>
            <a:lvl2pPr lvl="1" algn="ctr" rtl="0">
              <a:spcBef>
                <a:spcPts val="0"/>
              </a:spcBef>
              <a:spcAft>
                <a:spcPts val="0"/>
              </a:spcAft>
              <a:buClr>
                <a:schemeClr val="dk2"/>
              </a:buClr>
              <a:buSzPts val="4000"/>
              <a:buNone/>
              <a:defRPr sz="4000">
                <a:solidFill>
                  <a:schemeClr val="dk2"/>
                </a:solidFill>
              </a:defRPr>
            </a:lvl2pPr>
            <a:lvl3pPr lvl="2" algn="ctr" rtl="0">
              <a:spcBef>
                <a:spcPts val="0"/>
              </a:spcBef>
              <a:spcAft>
                <a:spcPts val="0"/>
              </a:spcAft>
              <a:buClr>
                <a:schemeClr val="dk2"/>
              </a:buClr>
              <a:buSzPts val="4000"/>
              <a:buNone/>
              <a:defRPr sz="4000">
                <a:solidFill>
                  <a:schemeClr val="dk2"/>
                </a:solidFill>
              </a:defRPr>
            </a:lvl3pPr>
            <a:lvl4pPr lvl="3" algn="ctr" rtl="0">
              <a:spcBef>
                <a:spcPts val="0"/>
              </a:spcBef>
              <a:spcAft>
                <a:spcPts val="0"/>
              </a:spcAft>
              <a:buClr>
                <a:schemeClr val="dk2"/>
              </a:buClr>
              <a:buSzPts val="4000"/>
              <a:buNone/>
              <a:defRPr sz="4000">
                <a:solidFill>
                  <a:schemeClr val="dk2"/>
                </a:solidFill>
              </a:defRPr>
            </a:lvl4pPr>
            <a:lvl5pPr lvl="4" algn="ctr" rtl="0">
              <a:spcBef>
                <a:spcPts val="0"/>
              </a:spcBef>
              <a:spcAft>
                <a:spcPts val="0"/>
              </a:spcAft>
              <a:buClr>
                <a:schemeClr val="dk2"/>
              </a:buClr>
              <a:buSzPts val="4000"/>
              <a:buNone/>
              <a:defRPr sz="4000">
                <a:solidFill>
                  <a:schemeClr val="dk2"/>
                </a:solidFill>
              </a:defRPr>
            </a:lvl5pPr>
            <a:lvl6pPr lvl="5" algn="ctr" rtl="0">
              <a:spcBef>
                <a:spcPts val="0"/>
              </a:spcBef>
              <a:spcAft>
                <a:spcPts val="0"/>
              </a:spcAft>
              <a:buClr>
                <a:schemeClr val="dk2"/>
              </a:buClr>
              <a:buSzPts val="4000"/>
              <a:buNone/>
              <a:defRPr sz="4000">
                <a:solidFill>
                  <a:schemeClr val="dk2"/>
                </a:solidFill>
              </a:defRPr>
            </a:lvl6pPr>
            <a:lvl7pPr lvl="6" algn="ctr" rtl="0">
              <a:spcBef>
                <a:spcPts val="0"/>
              </a:spcBef>
              <a:spcAft>
                <a:spcPts val="0"/>
              </a:spcAft>
              <a:buClr>
                <a:schemeClr val="dk2"/>
              </a:buClr>
              <a:buSzPts val="4000"/>
              <a:buNone/>
              <a:defRPr sz="4000">
                <a:solidFill>
                  <a:schemeClr val="dk2"/>
                </a:solidFill>
              </a:defRPr>
            </a:lvl7pPr>
            <a:lvl8pPr lvl="7" algn="ctr" rtl="0">
              <a:spcBef>
                <a:spcPts val="0"/>
              </a:spcBef>
              <a:spcAft>
                <a:spcPts val="0"/>
              </a:spcAft>
              <a:buClr>
                <a:schemeClr val="dk2"/>
              </a:buClr>
              <a:buSzPts val="4000"/>
              <a:buNone/>
              <a:defRPr sz="4000">
                <a:solidFill>
                  <a:schemeClr val="dk2"/>
                </a:solidFill>
              </a:defRPr>
            </a:lvl8pPr>
            <a:lvl9pPr lvl="8" algn="ctr" rtl="0">
              <a:spcBef>
                <a:spcPts val="0"/>
              </a:spcBef>
              <a:spcAft>
                <a:spcPts val="0"/>
              </a:spcAft>
              <a:buClr>
                <a:schemeClr val="dk2"/>
              </a:buClr>
              <a:buSzPts val="4000"/>
              <a:buNone/>
              <a:defRPr sz="4000">
                <a:solidFill>
                  <a:schemeClr val="dk2"/>
                </a:solidFill>
              </a:defRPr>
            </a:lvl9pPr>
          </a:lstStyle>
          <a:p>
            <a:r>
              <a:t>xx%</a:t>
            </a:r>
          </a:p>
        </p:txBody>
      </p:sp>
      <p:sp>
        <p:nvSpPr>
          <p:cNvPr id="84" name="Google Shape;84;p13"/>
          <p:cNvSpPr txBox="1">
            <a:spLocks noGrp="1"/>
          </p:cNvSpPr>
          <p:nvPr>
            <p:ph type="title" idx="13" hasCustomPrompt="1"/>
          </p:nvPr>
        </p:nvSpPr>
        <p:spPr>
          <a:xfrm>
            <a:off x="5724450" y="1303588"/>
            <a:ext cx="1039200" cy="6675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4000"/>
              <a:buNone/>
              <a:defRPr sz="3800">
                <a:solidFill>
                  <a:schemeClr val="accent1"/>
                </a:solidFill>
              </a:defRPr>
            </a:lvl1pPr>
            <a:lvl2pPr lvl="1" algn="ctr" rtl="0">
              <a:spcBef>
                <a:spcPts val="0"/>
              </a:spcBef>
              <a:spcAft>
                <a:spcPts val="0"/>
              </a:spcAft>
              <a:buClr>
                <a:schemeClr val="dk2"/>
              </a:buClr>
              <a:buSzPts val="4000"/>
              <a:buNone/>
              <a:defRPr sz="4000">
                <a:solidFill>
                  <a:schemeClr val="dk2"/>
                </a:solidFill>
              </a:defRPr>
            </a:lvl2pPr>
            <a:lvl3pPr lvl="2" algn="ctr" rtl="0">
              <a:spcBef>
                <a:spcPts val="0"/>
              </a:spcBef>
              <a:spcAft>
                <a:spcPts val="0"/>
              </a:spcAft>
              <a:buClr>
                <a:schemeClr val="dk2"/>
              </a:buClr>
              <a:buSzPts val="4000"/>
              <a:buNone/>
              <a:defRPr sz="4000">
                <a:solidFill>
                  <a:schemeClr val="dk2"/>
                </a:solidFill>
              </a:defRPr>
            </a:lvl3pPr>
            <a:lvl4pPr lvl="3" algn="ctr" rtl="0">
              <a:spcBef>
                <a:spcPts val="0"/>
              </a:spcBef>
              <a:spcAft>
                <a:spcPts val="0"/>
              </a:spcAft>
              <a:buClr>
                <a:schemeClr val="dk2"/>
              </a:buClr>
              <a:buSzPts val="4000"/>
              <a:buNone/>
              <a:defRPr sz="4000">
                <a:solidFill>
                  <a:schemeClr val="dk2"/>
                </a:solidFill>
              </a:defRPr>
            </a:lvl4pPr>
            <a:lvl5pPr lvl="4" algn="ctr" rtl="0">
              <a:spcBef>
                <a:spcPts val="0"/>
              </a:spcBef>
              <a:spcAft>
                <a:spcPts val="0"/>
              </a:spcAft>
              <a:buClr>
                <a:schemeClr val="dk2"/>
              </a:buClr>
              <a:buSzPts val="4000"/>
              <a:buNone/>
              <a:defRPr sz="4000">
                <a:solidFill>
                  <a:schemeClr val="dk2"/>
                </a:solidFill>
              </a:defRPr>
            </a:lvl5pPr>
            <a:lvl6pPr lvl="5" algn="ctr" rtl="0">
              <a:spcBef>
                <a:spcPts val="0"/>
              </a:spcBef>
              <a:spcAft>
                <a:spcPts val="0"/>
              </a:spcAft>
              <a:buClr>
                <a:schemeClr val="dk2"/>
              </a:buClr>
              <a:buSzPts val="4000"/>
              <a:buNone/>
              <a:defRPr sz="4000">
                <a:solidFill>
                  <a:schemeClr val="dk2"/>
                </a:solidFill>
              </a:defRPr>
            </a:lvl6pPr>
            <a:lvl7pPr lvl="6" algn="ctr" rtl="0">
              <a:spcBef>
                <a:spcPts val="0"/>
              </a:spcBef>
              <a:spcAft>
                <a:spcPts val="0"/>
              </a:spcAft>
              <a:buClr>
                <a:schemeClr val="dk2"/>
              </a:buClr>
              <a:buSzPts val="4000"/>
              <a:buNone/>
              <a:defRPr sz="4000">
                <a:solidFill>
                  <a:schemeClr val="dk2"/>
                </a:solidFill>
              </a:defRPr>
            </a:lvl7pPr>
            <a:lvl8pPr lvl="7" algn="ctr" rtl="0">
              <a:spcBef>
                <a:spcPts val="0"/>
              </a:spcBef>
              <a:spcAft>
                <a:spcPts val="0"/>
              </a:spcAft>
              <a:buClr>
                <a:schemeClr val="dk2"/>
              </a:buClr>
              <a:buSzPts val="4000"/>
              <a:buNone/>
              <a:defRPr sz="4000">
                <a:solidFill>
                  <a:schemeClr val="dk2"/>
                </a:solidFill>
              </a:defRPr>
            </a:lvl8pPr>
            <a:lvl9pPr lvl="8" algn="ctr" rtl="0">
              <a:spcBef>
                <a:spcPts val="0"/>
              </a:spcBef>
              <a:spcAft>
                <a:spcPts val="0"/>
              </a:spcAft>
              <a:buClr>
                <a:schemeClr val="dk2"/>
              </a:buClr>
              <a:buSzPts val="4000"/>
              <a:buNone/>
              <a:defRPr sz="4000">
                <a:solidFill>
                  <a:schemeClr val="dk2"/>
                </a:solidFill>
              </a:defRPr>
            </a:lvl9pPr>
          </a:lstStyle>
          <a:p>
            <a:r>
              <a:t>xx%</a:t>
            </a:r>
          </a:p>
        </p:txBody>
      </p:sp>
      <p:sp>
        <p:nvSpPr>
          <p:cNvPr id="85" name="Google Shape;85;p13"/>
          <p:cNvSpPr txBox="1">
            <a:spLocks noGrp="1"/>
          </p:cNvSpPr>
          <p:nvPr>
            <p:ph type="title" idx="14" hasCustomPrompt="1"/>
          </p:nvPr>
        </p:nvSpPr>
        <p:spPr>
          <a:xfrm>
            <a:off x="2378700" y="3082738"/>
            <a:ext cx="1039200" cy="6675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4000"/>
              <a:buNone/>
              <a:defRPr sz="3800">
                <a:solidFill>
                  <a:schemeClr val="accent1"/>
                </a:solidFill>
              </a:defRPr>
            </a:lvl1pPr>
            <a:lvl2pPr lvl="1" algn="ctr" rtl="0">
              <a:spcBef>
                <a:spcPts val="0"/>
              </a:spcBef>
              <a:spcAft>
                <a:spcPts val="0"/>
              </a:spcAft>
              <a:buClr>
                <a:schemeClr val="dk2"/>
              </a:buClr>
              <a:buSzPts val="4000"/>
              <a:buNone/>
              <a:defRPr sz="4000">
                <a:solidFill>
                  <a:schemeClr val="dk2"/>
                </a:solidFill>
              </a:defRPr>
            </a:lvl2pPr>
            <a:lvl3pPr lvl="2" algn="ctr" rtl="0">
              <a:spcBef>
                <a:spcPts val="0"/>
              </a:spcBef>
              <a:spcAft>
                <a:spcPts val="0"/>
              </a:spcAft>
              <a:buClr>
                <a:schemeClr val="dk2"/>
              </a:buClr>
              <a:buSzPts val="4000"/>
              <a:buNone/>
              <a:defRPr sz="4000">
                <a:solidFill>
                  <a:schemeClr val="dk2"/>
                </a:solidFill>
              </a:defRPr>
            </a:lvl3pPr>
            <a:lvl4pPr lvl="3" algn="ctr" rtl="0">
              <a:spcBef>
                <a:spcPts val="0"/>
              </a:spcBef>
              <a:spcAft>
                <a:spcPts val="0"/>
              </a:spcAft>
              <a:buClr>
                <a:schemeClr val="dk2"/>
              </a:buClr>
              <a:buSzPts val="4000"/>
              <a:buNone/>
              <a:defRPr sz="4000">
                <a:solidFill>
                  <a:schemeClr val="dk2"/>
                </a:solidFill>
              </a:defRPr>
            </a:lvl4pPr>
            <a:lvl5pPr lvl="4" algn="ctr" rtl="0">
              <a:spcBef>
                <a:spcPts val="0"/>
              </a:spcBef>
              <a:spcAft>
                <a:spcPts val="0"/>
              </a:spcAft>
              <a:buClr>
                <a:schemeClr val="dk2"/>
              </a:buClr>
              <a:buSzPts val="4000"/>
              <a:buNone/>
              <a:defRPr sz="4000">
                <a:solidFill>
                  <a:schemeClr val="dk2"/>
                </a:solidFill>
              </a:defRPr>
            </a:lvl5pPr>
            <a:lvl6pPr lvl="5" algn="ctr" rtl="0">
              <a:spcBef>
                <a:spcPts val="0"/>
              </a:spcBef>
              <a:spcAft>
                <a:spcPts val="0"/>
              </a:spcAft>
              <a:buClr>
                <a:schemeClr val="dk2"/>
              </a:buClr>
              <a:buSzPts val="4000"/>
              <a:buNone/>
              <a:defRPr sz="4000">
                <a:solidFill>
                  <a:schemeClr val="dk2"/>
                </a:solidFill>
              </a:defRPr>
            </a:lvl6pPr>
            <a:lvl7pPr lvl="6" algn="ctr" rtl="0">
              <a:spcBef>
                <a:spcPts val="0"/>
              </a:spcBef>
              <a:spcAft>
                <a:spcPts val="0"/>
              </a:spcAft>
              <a:buClr>
                <a:schemeClr val="dk2"/>
              </a:buClr>
              <a:buSzPts val="4000"/>
              <a:buNone/>
              <a:defRPr sz="4000">
                <a:solidFill>
                  <a:schemeClr val="dk2"/>
                </a:solidFill>
              </a:defRPr>
            </a:lvl7pPr>
            <a:lvl8pPr lvl="7" algn="ctr" rtl="0">
              <a:spcBef>
                <a:spcPts val="0"/>
              </a:spcBef>
              <a:spcAft>
                <a:spcPts val="0"/>
              </a:spcAft>
              <a:buClr>
                <a:schemeClr val="dk2"/>
              </a:buClr>
              <a:buSzPts val="4000"/>
              <a:buNone/>
              <a:defRPr sz="4000">
                <a:solidFill>
                  <a:schemeClr val="dk2"/>
                </a:solidFill>
              </a:defRPr>
            </a:lvl8pPr>
            <a:lvl9pPr lvl="8" algn="ctr" rtl="0">
              <a:spcBef>
                <a:spcPts val="0"/>
              </a:spcBef>
              <a:spcAft>
                <a:spcPts val="0"/>
              </a:spcAft>
              <a:buClr>
                <a:schemeClr val="dk2"/>
              </a:buClr>
              <a:buSzPts val="4000"/>
              <a:buNone/>
              <a:defRPr sz="4000">
                <a:solidFill>
                  <a:schemeClr val="dk2"/>
                </a:solidFill>
              </a:defRPr>
            </a:lvl9pPr>
          </a:lstStyle>
          <a:p>
            <a:r>
              <a:t>xx%</a:t>
            </a:r>
          </a:p>
        </p:txBody>
      </p:sp>
      <p:sp>
        <p:nvSpPr>
          <p:cNvPr id="86" name="Google Shape;86;p13"/>
          <p:cNvSpPr txBox="1">
            <a:spLocks noGrp="1"/>
          </p:cNvSpPr>
          <p:nvPr>
            <p:ph type="title" idx="15" hasCustomPrompt="1"/>
          </p:nvPr>
        </p:nvSpPr>
        <p:spPr>
          <a:xfrm>
            <a:off x="5724450" y="3082738"/>
            <a:ext cx="1039200" cy="6675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4000"/>
              <a:buNone/>
              <a:defRPr sz="3800">
                <a:solidFill>
                  <a:schemeClr val="accent1"/>
                </a:solidFill>
              </a:defRPr>
            </a:lvl1pPr>
            <a:lvl2pPr lvl="1" algn="ctr" rtl="0">
              <a:spcBef>
                <a:spcPts val="0"/>
              </a:spcBef>
              <a:spcAft>
                <a:spcPts val="0"/>
              </a:spcAft>
              <a:buClr>
                <a:schemeClr val="dk2"/>
              </a:buClr>
              <a:buSzPts val="4000"/>
              <a:buNone/>
              <a:defRPr sz="4000">
                <a:solidFill>
                  <a:schemeClr val="dk2"/>
                </a:solidFill>
              </a:defRPr>
            </a:lvl2pPr>
            <a:lvl3pPr lvl="2" algn="ctr" rtl="0">
              <a:spcBef>
                <a:spcPts val="0"/>
              </a:spcBef>
              <a:spcAft>
                <a:spcPts val="0"/>
              </a:spcAft>
              <a:buClr>
                <a:schemeClr val="dk2"/>
              </a:buClr>
              <a:buSzPts val="4000"/>
              <a:buNone/>
              <a:defRPr sz="4000">
                <a:solidFill>
                  <a:schemeClr val="dk2"/>
                </a:solidFill>
              </a:defRPr>
            </a:lvl3pPr>
            <a:lvl4pPr lvl="3" algn="ctr" rtl="0">
              <a:spcBef>
                <a:spcPts val="0"/>
              </a:spcBef>
              <a:spcAft>
                <a:spcPts val="0"/>
              </a:spcAft>
              <a:buClr>
                <a:schemeClr val="dk2"/>
              </a:buClr>
              <a:buSzPts val="4000"/>
              <a:buNone/>
              <a:defRPr sz="4000">
                <a:solidFill>
                  <a:schemeClr val="dk2"/>
                </a:solidFill>
              </a:defRPr>
            </a:lvl4pPr>
            <a:lvl5pPr lvl="4" algn="ctr" rtl="0">
              <a:spcBef>
                <a:spcPts val="0"/>
              </a:spcBef>
              <a:spcAft>
                <a:spcPts val="0"/>
              </a:spcAft>
              <a:buClr>
                <a:schemeClr val="dk2"/>
              </a:buClr>
              <a:buSzPts val="4000"/>
              <a:buNone/>
              <a:defRPr sz="4000">
                <a:solidFill>
                  <a:schemeClr val="dk2"/>
                </a:solidFill>
              </a:defRPr>
            </a:lvl5pPr>
            <a:lvl6pPr lvl="5" algn="ctr" rtl="0">
              <a:spcBef>
                <a:spcPts val="0"/>
              </a:spcBef>
              <a:spcAft>
                <a:spcPts val="0"/>
              </a:spcAft>
              <a:buClr>
                <a:schemeClr val="dk2"/>
              </a:buClr>
              <a:buSzPts val="4000"/>
              <a:buNone/>
              <a:defRPr sz="4000">
                <a:solidFill>
                  <a:schemeClr val="dk2"/>
                </a:solidFill>
              </a:defRPr>
            </a:lvl6pPr>
            <a:lvl7pPr lvl="6" algn="ctr" rtl="0">
              <a:spcBef>
                <a:spcPts val="0"/>
              </a:spcBef>
              <a:spcAft>
                <a:spcPts val="0"/>
              </a:spcAft>
              <a:buClr>
                <a:schemeClr val="dk2"/>
              </a:buClr>
              <a:buSzPts val="4000"/>
              <a:buNone/>
              <a:defRPr sz="4000">
                <a:solidFill>
                  <a:schemeClr val="dk2"/>
                </a:solidFill>
              </a:defRPr>
            </a:lvl7pPr>
            <a:lvl8pPr lvl="7" algn="ctr" rtl="0">
              <a:spcBef>
                <a:spcPts val="0"/>
              </a:spcBef>
              <a:spcAft>
                <a:spcPts val="0"/>
              </a:spcAft>
              <a:buClr>
                <a:schemeClr val="dk2"/>
              </a:buClr>
              <a:buSzPts val="4000"/>
              <a:buNone/>
              <a:defRPr sz="4000">
                <a:solidFill>
                  <a:schemeClr val="dk2"/>
                </a:solidFill>
              </a:defRPr>
            </a:lvl8pPr>
            <a:lvl9pPr lvl="8" algn="ctr" rtl="0">
              <a:spcBef>
                <a:spcPts val="0"/>
              </a:spcBef>
              <a:spcAft>
                <a:spcPts val="0"/>
              </a:spcAft>
              <a:buClr>
                <a:schemeClr val="dk2"/>
              </a:buClr>
              <a:buSzPts val="4000"/>
              <a:buNone/>
              <a:defRPr sz="4000">
                <a:solidFill>
                  <a:schemeClr val="dk2"/>
                </a:solidFill>
              </a:defRPr>
            </a:lvl9pPr>
          </a:lstStyle>
          <a:p>
            <a:r>
              <a:t>xx%</a:t>
            </a:r>
          </a:p>
        </p:txBody>
      </p:sp>
      <p:cxnSp>
        <p:nvCxnSpPr>
          <p:cNvPr id="87" name="Google Shape;87;p13"/>
          <p:cNvCxnSpPr/>
          <p:nvPr/>
        </p:nvCxnSpPr>
        <p:spPr>
          <a:xfrm>
            <a:off x="-72550" y="27410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88" name="Google Shape;88;p13"/>
          <p:cNvCxnSpPr/>
          <p:nvPr/>
        </p:nvCxnSpPr>
        <p:spPr>
          <a:xfrm>
            <a:off x="-72550" y="4877450"/>
            <a:ext cx="9287400" cy="0"/>
          </a:xfrm>
          <a:prstGeom prst="straightConnector1">
            <a:avLst/>
          </a:prstGeom>
          <a:noFill/>
          <a:ln w="28575" cap="flat" cmpd="sng">
            <a:solidFill>
              <a:schemeClr val="accent1"/>
            </a:solidFill>
            <a:prstDash val="solid"/>
            <a:round/>
            <a:headEnd type="none" w="med" len="med"/>
            <a:tailEnd type="none" w="med" len="med"/>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Quote">
  <p:cSld name="CUSTOM_2">
    <p:spTree>
      <p:nvGrpSpPr>
        <p:cNvPr id="1" name="Shape 89"/>
        <p:cNvGrpSpPr/>
        <p:nvPr/>
      </p:nvGrpSpPr>
      <p:grpSpPr>
        <a:xfrm>
          <a:off x="0" y="0"/>
          <a:ext cx="0" cy="0"/>
          <a:chOff x="0" y="0"/>
          <a:chExt cx="0" cy="0"/>
        </a:xfrm>
      </p:grpSpPr>
      <p:sp>
        <p:nvSpPr>
          <p:cNvPr id="90" name="Google Shape;90;p14"/>
          <p:cNvSpPr txBox="1">
            <a:spLocks noGrp="1"/>
          </p:cNvSpPr>
          <p:nvPr>
            <p:ph type="title"/>
          </p:nvPr>
        </p:nvSpPr>
        <p:spPr>
          <a:xfrm>
            <a:off x="2410500" y="2932775"/>
            <a:ext cx="4323000" cy="49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a:lvl1pPr>
            <a:lvl2pPr lvl="1" algn="ctr" rtl="0">
              <a:spcBef>
                <a:spcPts val="0"/>
              </a:spcBef>
              <a:spcAft>
                <a:spcPts val="0"/>
              </a:spcAft>
              <a:buSzPts val="4800"/>
              <a:buFont typeface="Crimson Text"/>
              <a:buNone/>
              <a:defRPr sz="4800">
                <a:latin typeface="Crimson Text"/>
                <a:ea typeface="Crimson Text"/>
                <a:cs typeface="Crimson Text"/>
                <a:sym typeface="Crimson Text"/>
              </a:defRPr>
            </a:lvl2pPr>
            <a:lvl3pPr lvl="2" algn="ctr" rtl="0">
              <a:spcBef>
                <a:spcPts val="0"/>
              </a:spcBef>
              <a:spcAft>
                <a:spcPts val="0"/>
              </a:spcAft>
              <a:buSzPts val="4800"/>
              <a:buFont typeface="Crimson Text"/>
              <a:buNone/>
              <a:defRPr sz="4800">
                <a:latin typeface="Crimson Text"/>
                <a:ea typeface="Crimson Text"/>
                <a:cs typeface="Crimson Text"/>
                <a:sym typeface="Crimson Text"/>
              </a:defRPr>
            </a:lvl3pPr>
            <a:lvl4pPr lvl="3" algn="ctr" rtl="0">
              <a:spcBef>
                <a:spcPts val="0"/>
              </a:spcBef>
              <a:spcAft>
                <a:spcPts val="0"/>
              </a:spcAft>
              <a:buSzPts val="4800"/>
              <a:buFont typeface="Crimson Text"/>
              <a:buNone/>
              <a:defRPr sz="4800">
                <a:latin typeface="Crimson Text"/>
                <a:ea typeface="Crimson Text"/>
                <a:cs typeface="Crimson Text"/>
                <a:sym typeface="Crimson Text"/>
              </a:defRPr>
            </a:lvl4pPr>
            <a:lvl5pPr lvl="4" algn="ctr" rtl="0">
              <a:spcBef>
                <a:spcPts val="0"/>
              </a:spcBef>
              <a:spcAft>
                <a:spcPts val="0"/>
              </a:spcAft>
              <a:buSzPts val="4800"/>
              <a:buFont typeface="Crimson Text"/>
              <a:buNone/>
              <a:defRPr sz="4800">
                <a:latin typeface="Crimson Text"/>
                <a:ea typeface="Crimson Text"/>
                <a:cs typeface="Crimson Text"/>
                <a:sym typeface="Crimson Text"/>
              </a:defRPr>
            </a:lvl5pPr>
            <a:lvl6pPr lvl="5" algn="ctr" rtl="0">
              <a:spcBef>
                <a:spcPts val="0"/>
              </a:spcBef>
              <a:spcAft>
                <a:spcPts val="0"/>
              </a:spcAft>
              <a:buSzPts val="4800"/>
              <a:buFont typeface="Crimson Text"/>
              <a:buNone/>
              <a:defRPr sz="4800">
                <a:latin typeface="Crimson Text"/>
                <a:ea typeface="Crimson Text"/>
                <a:cs typeface="Crimson Text"/>
                <a:sym typeface="Crimson Text"/>
              </a:defRPr>
            </a:lvl6pPr>
            <a:lvl7pPr lvl="6" algn="ctr" rtl="0">
              <a:spcBef>
                <a:spcPts val="0"/>
              </a:spcBef>
              <a:spcAft>
                <a:spcPts val="0"/>
              </a:spcAft>
              <a:buSzPts val="4800"/>
              <a:buFont typeface="Crimson Text"/>
              <a:buNone/>
              <a:defRPr sz="4800">
                <a:latin typeface="Crimson Text"/>
                <a:ea typeface="Crimson Text"/>
                <a:cs typeface="Crimson Text"/>
                <a:sym typeface="Crimson Text"/>
              </a:defRPr>
            </a:lvl7pPr>
            <a:lvl8pPr lvl="7" algn="ctr" rtl="0">
              <a:spcBef>
                <a:spcPts val="0"/>
              </a:spcBef>
              <a:spcAft>
                <a:spcPts val="0"/>
              </a:spcAft>
              <a:buSzPts val="4800"/>
              <a:buFont typeface="Crimson Text"/>
              <a:buNone/>
              <a:defRPr sz="4800">
                <a:latin typeface="Crimson Text"/>
                <a:ea typeface="Crimson Text"/>
                <a:cs typeface="Crimson Text"/>
                <a:sym typeface="Crimson Text"/>
              </a:defRPr>
            </a:lvl8pPr>
            <a:lvl9pPr lvl="8" algn="ctr" rtl="0">
              <a:spcBef>
                <a:spcPts val="0"/>
              </a:spcBef>
              <a:spcAft>
                <a:spcPts val="0"/>
              </a:spcAft>
              <a:buSzPts val="4800"/>
              <a:buFont typeface="Crimson Text"/>
              <a:buNone/>
              <a:defRPr sz="4800">
                <a:latin typeface="Crimson Text"/>
                <a:ea typeface="Crimson Text"/>
                <a:cs typeface="Crimson Text"/>
                <a:sym typeface="Crimson Text"/>
              </a:defRPr>
            </a:lvl9pPr>
          </a:lstStyle>
          <a:p>
            <a:endParaRPr/>
          </a:p>
        </p:txBody>
      </p:sp>
      <p:sp>
        <p:nvSpPr>
          <p:cNvPr id="91" name="Google Shape;91;p14"/>
          <p:cNvSpPr txBox="1">
            <a:spLocks noGrp="1"/>
          </p:cNvSpPr>
          <p:nvPr>
            <p:ph type="subTitle" idx="1"/>
          </p:nvPr>
        </p:nvSpPr>
        <p:spPr>
          <a:xfrm>
            <a:off x="1842900" y="1661963"/>
            <a:ext cx="5458200" cy="99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20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cxnSp>
        <p:nvCxnSpPr>
          <p:cNvPr id="92" name="Google Shape;92;p14"/>
          <p:cNvCxnSpPr/>
          <p:nvPr/>
        </p:nvCxnSpPr>
        <p:spPr>
          <a:xfrm>
            <a:off x="-72550" y="27410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93" name="Google Shape;93;p14"/>
          <p:cNvCxnSpPr/>
          <p:nvPr/>
        </p:nvCxnSpPr>
        <p:spPr>
          <a:xfrm>
            <a:off x="-72550" y="4877450"/>
            <a:ext cx="9287400" cy="0"/>
          </a:xfrm>
          <a:prstGeom prst="straightConnector1">
            <a:avLst/>
          </a:prstGeom>
          <a:noFill/>
          <a:ln w="28575" cap="flat" cmpd="sng">
            <a:solidFill>
              <a:schemeClr val="accent1"/>
            </a:solidFill>
            <a:prstDash val="solid"/>
            <a:round/>
            <a:headEnd type="none" w="med" len="med"/>
            <a:tailEnd type="none" w="med" len="med"/>
          </a:ln>
        </p:spPr>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 1">
  <p:cSld name="SECTION_HEADER_1">
    <p:spTree>
      <p:nvGrpSpPr>
        <p:cNvPr id="1" name="Shape 104"/>
        <p:cNvGrpSpPr/>
        <p:nvPr/>
      </p:nvGrpSpPr>
      <p:grpSpPr>
        <a:xfrm>
          <a:off x="0" y="0"/>
          <a:ext cx="0" cy="0"/>
          <a:chOff x="0" y="0"/>
          <a:chExt cx="0" cy="0"/>
        </a:xfrm>
      </p:grpSpPr>
      <p:sp>
        <p:nvSpPr>
          <p:cNvPr id="105" name="Google Shape;105;p17"/>
          <p:cNvSpPr txBox="1">
            <a:spLocks noGrp="1"/>
          </p:cNvSpPr>
          <p:nvPr>
            <p:ph type="title"/>
          </p:nvPr>
        </p:nvSpPr>
        <p:spPr>
          <a:xfrm>
            <a:off x="4956100" y="2467375"/>
            <a:ext cx="2475300" cy="6489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3600"/>
              <a:buNone/>
              <a:defRPr sz="35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sp>
        <p:nvSpPr>
          <p:cNvPr id="106" name="Google Shape;106;p17"/>
          <p:cNvSpPr txBox="1">
            <a:spLocks noGrp="1"/>
          </p:cNvSpPr>
          <p:nvPr>
            <p:ph type="title" idx="2" hasCustomPrompt="1"/>
          </p:nvPr>
        </p:nvSpPr>
        <p:spPr>
          <a:xfrm>
            <a:off x="4956100" y="1402325"/>
            <a:ext cx="1650900" cy="978300"/>
          </a:xfrm>
          <a:prstGeom prst="rect">
            <a:avLst/>
          </a:prstGeom>
        </p:spPr>
        <p:txBody>
          <a:bodyPr spcFirstLastPara="1" wrap="square" lIns="91425" tIns="91425" rIns="91425" bIns="91425" anchor="ctr" anchorCtr="0">
            <a:noAutofit/>
          </a:bodyPr>
          <a:lstStyle>
            <a:lvl1pPr lvl="0" rtl="0">
              <a:spcBef>
                <a:spcPts val="0"/>
              </a:spcBef>
              <a:spcAft>
                <a:spcPts val="0"/>
              </a:spcAft>
              <a:buSzPts val="6000"/>
              <a:buNone/>
              <a:defRPr sz="7000">
                <a:solidFill>
                  <a:schemeClr val="accent1"/>
                </a:solidFill>
              </a:defRPr>
            </a:lvl1pPr>
            <a:lvl2pPr lvl="1" rtl="0">
              <a:spcBef>
                <a:spcPts val="0"/>
              </a:spcBef>
              <a:spcAft>
                <a:spcPts val="0"/>
              </a:spcAft>
              <a:buSzPts val="6000"/>
              <a:buNone/>
              <a:defRPr sz="6000" b="1"/>
            </a:lvl2pPr>
            <a:lvl3pPr lvl="2" rtl="0">
              <a:spcBef>
                <a:spcPts val="0"/>
              </a:spcBef>
              <a:spcAft>
                <a:spcPts val="0"/>
              </a:spcAft>
              <a:buSzPts val="6000"/>
              <a:buNone/>
              <a:defRPr sz="6000" b="1"/>
            </a:lvl3pPr>
            <a:lvl4pPr lvl="3" rtl="0">
              <a:spcBef>
                <a:spcPts val="0"/>
              </a:spcBef>
              <a:spcAft>
                <a:spcPts val="0"/>
              </a:spcAft>
              <a:buSzPts val="6000"/>
              <a:buNone/>
              <a:defRPr sz="6000" b="1"/>
            </a:lvl4pPr>
            <a:lvl5pPr lvl="4" rtl="0">
              <a:spcBef>
                <a:spcPts val="0"/>
              </a:spcBef>
              <a:spcAft>
                <a:spcPts val="0"/>
              </a:spcAft>
              <a:buSzPts val="6000"/>
              <a:buNone/>
              <a:defRPr sz="6000" b="1"/>
            </a:lvl5pPr>
            <a:lvl6pPr lvl="5" rtl="0">
              <a:spcBef>
                <a:spcPts val="0"/>
              </a:spcBef>
              <a:spcAft>
                <a:spcPts val="0"/>
              </a:spcAft>
              <a:buSzPts val="6000"/>
              <a:buNone/>
              <a:defRPr sz="6000" b="1"/>
            </a:lvl6pPr>
            <a:lvl7pPr lvl="6" rtl="0">
              <a:spcBef>
                <a:spcPts val="0"/>
              </a:spcBef>
              <a:spcAft>
                <a:spcPts val="0"/>
              </a:spcAft>
              <a:buSzPts val="6000"/>
              <a:buNone/>
              <a:defRPr sz="6000" b="1"/>
            </a:lvl7pPr>
            <a:lvl8pPr lvl="7" rtl="0">
              <a:spcBef>
                <a:spcPts val="0"/>
              </a:spcBef>
              <a:spcAft>
                <a:spcPts val="0"/>
              </a:spcAft>
              <a:buSzPts val="6000"/>
              <a:buNone/>
              <a:defRPr sz="6000" b="1"/>
            </a:lvl8pPr>
            <a:lvl9pPr lvl="8" rtl="0">
              <a:spcBef>
                <a:spcPts val="0"/>
              </a:spcBef>
              <a:spcAft>
                <a:spcPts val="0"/>
              </a:spcAft>
              <a:buSzPts val="6000"/>
              <a:buNone/>
              <a:defRPr sz="6000" b="1"/>
            </a:lvl9pPr>
          </a:lstStyle>
          <a:p>
            <a:r>
              <a:t>xx%</a:t>
            </a:r>
          </a:p>
        </p:txBody>
      </p:sp>
      <p:sp>
        <p:nvSpPr>
          <p:cNvPr id="107" name="Google Shape;107;p17"/>
          <p:cNvSpPr txBox="1">
            <a:spLocks noGrp="1"/>
          </p:cNvSpPr>
          <p:nvPr>
            <p:ph type="subTitle" idx="1"/>
          </p:nvPr>
        </p:nvSpPr>
        <p:spPr>
          <a:xfrm>
            <a:off x="4956100" y="3116275"/>
            <a:ext cx="2475300" cy="6249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8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cxnSp>
        <p:nvCxnSpPr>
          <p:cNvPr id="108" name="Google Shape;108;p17"/>
          <p:cNvCxnSpPr/>
          <p:nvPr/>
        </p:nvCxnSpPr>
        <p:spPr>
          <a:xfrm>
            <a:off x="-72550" y="27410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109" name="Google Shape;109;p17"/>
          <p:cNvCxnSpPr/>
          <p:nvPr/>
        </p:nvCxnSpPr>
        <p:spPr>
          <a:xfrm>
            <a:off x="-72550" y="487745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110" name="Google Shape;110;p17"/>
          <p:cNvCxnSpPr/>
          <p:nvPr/>
        </p:nvCxnSpPr>
        <p:spPr>
          <a:xfrm>
            <a:off x="-209600" y="2402450"/>
            <a:ext cx="3144300" cy="2789700"/>
          </a:xfrm>
          <a:prstGeom prst="curvedConnector3">
            <a:avLst>
              <a:gd name="adj1" fmla="val 50000"/>
            </a:avLst>
          </a:prstGeom>
          <a:noFill/>
          <a:ln w="28575" cap="flat" cmpd="sng">
            <a:solidFill>
              <a:schemeClr val="accent2"/>
            </a:solidFill>
            <a:prstDash val="solid"/>
            <a:round/>
            <a:headEnd type="none" w="med" len="med"/>
            <a:tailEnd type="none" w="med" len="med"/>
          </a:ln>
        </p:spPr>
      </p:cxn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hree columns">
  <p:cSld name="CUSTOM_4">
    <p:spTree>
      <p:nvGrpSpPr>
        <p:cNvPr id="1" name="Shape 117"/>
        <p:cNvGrpSpPr/>
        <p:nvPr/>
      </p:nvGrpSpPr>
      <p:grpSpPr>
        <a:xfrm>
          <a:off x="0" y="0"/>
          <a:ext cx="0" cy="0"/>
          <a:chOff x="0" y="0"/>
          <a:chExt cx="0" cy="0"/>
        </a:xfrm>
      </p:grpSpPr>
      <p:sp>
        <p:nvSpPr>
          <p:cNvPr id="118" name="Google Shape;118;p19"/>
          <p:cNvSpPr txBox="1">
            <a:spLocks noGrp="1"/>
          </p:cNvSpPr>
          <p:nvPr>
            <p:ph type="subTitle" idx="1"/>
          </p:nvPr>
        </p:nvSpPr>
        <p:spPr>
          <a:xfrm>
            <a:off x="3509000" y="2636125"/>
            <a:ext cx="2126100" cy="357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1pPr>
            <a:lvl2pPr lvl="1"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2pPr>
            <a:lvl3pPr lvl="2"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3pPr>
            <a:lvl4pPr lvl="3"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4pPr>
            <a:lvl5pPr lvl="4"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5pPr>
            <a:lvl6pPr lvl="5"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6pPr>
            <a:lvl7pPr lvl="6"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7pPr>
            <a:lvl8pPr lvl="7"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8pPr>
            <a:lvl9pPr lvl="8"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9pPr>
          </a:lstStyle>
          <a:p>
            <a:endParaRPr/>
          </a:p>
        </p:txBody>
      </p:sp>
      <p:sp>
        <p:nvSpPr>
          <p:cNvPr id="119" name="Google Shape;119;p19"/>
          <p:cNvSpPr txBox="1">
            <a:spLocks noGrp="1"/>
          </p:cNvSpPr>
          <p:nvPr>
            <p:ph type="subTitle" idx="2"/>
          </p:nvPr>
        </p:nvSpPr>
        <p:spPr>
          <a:xfrm>
            <a:off x="3509025" y="2976125"/>
            <a:ext cx="2126100" cy="813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20" name="Google Shape;120;p19"/>
          <p:cNvSpPr txBox="1">
            <a:spLocks noGrp="1"/>
          </p:cNvSpPr>
          <p:nvPr>
            <p:ph type="subTitle" idx="3"/>
          </p:nvPr>
        </p:nvSpPr>
        <p:spPr>
          <a:xfrm>
            <a:off x="953025" y="2636125"/>
            <a:ext cx="2126100" cy="357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1pPr>
            <a:lvl2pPr lvl="1"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2pPr>
            <a:lvl3pPr lvl="2"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3pPr>
            <a:lvl4pPr lvl="3"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4pPr>
            <a:lvl5pPr lvl="4"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5pPr>
            <a:lvl6pPr lvl="5"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6pPr>
            <a:lvl7pPr lvl="6"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7pPr>
            <a:lvl8pPr lvl="7"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8pPr>
            <a:lvl9pPr lvl="8"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9pPr>
          </a:lstStyle>
          <a:p>
            <a:endParaRPr/>
          </a:p>
        </p:txBody>
      </p:sp>
      <p:sp>
        <p:nvSpPr>
          <p:cNvPr id="121" name="Google Shape;121;p19"/>
          <p:cNvSpPr txBox="1">
            <a:spLocks noGrp="1"/>
          </p:cNvSpPr>
          <p:nvPr>
            <p:ph type="subTitle" idx="4"/>
          </p:nvPr>
        </p:nvSpPr>
        <p:spPr>
          <a:xfrm>
            <a:off x="953125" y="2976125"/>
            <a:ext cx="2126100" cy="813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22" name="Google Shape;122;p19"/>
          <p:cNvSpPr txBox="1">
            <a:spLocks noGrp="1"/>
          </p:cNvSpPr>
          <p:nvPr>
            <p:ph type="subTitle" idx="5"/>
          </p:nvPr>
        </p:nvSpPr>
        <p:spPr>
          <a:xfrm>
            <a:off x="6064875" y="2636125"/>
            <a:ext cx="2126100" cy="357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1pPr>
            <a:lvl2pPr lvl="1"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2pPr>
            <a:lvl3pPr lvl="2"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3pPr>
            <a:lvl4pPr lvl="3"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4pPr>
            <a:lvl5pPr lvl="4"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5pPr>
            <a:lvl6pPr lvl="5"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6pPr>
            <a:lvl7pPr lvl="6"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7pPr>
            <a:lvl8pPr lvl="7"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8pPr>
            <a:lvl9pPr lvl="8"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9pPr>
          </a:lstStyle>
          <a:p>
            <a:endParaRPr/>
          </a:p>
        </p:txBody>
      </p:sp>
      <p:sp>
        <p:nvSpPr>
          <p:cNvPr id="123" name="Google Shape;123;p19"/>
          <p:cNvSpPr txBox="1">
            <a:spLocks noGrp="1"/>
          </p:cNvSpPr>
          <p:nvPr>
            <p:ph type="subTitle" idx="6"/>
          </p:nvPr>
        </p:nvSpPr>
        <p:spPr>
          <a:xfrm>
            <a:off x="6064875" y="2976125"/>
            <a:ext cx="2126100" cy="813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24" name="Google Shape;124;p19"/>
          <p:cNvSpPr txBox="1">
            <a:spLocks noGrp="1"/>
          </p:cNvSpPr>
          <p:nvPr>
            <p:ph type="title"/>
          </p:nvPr>
        </p:nvSpPr>
        <p:spPr>
          <a:xfrm>
            <a:off x="713225" y="445025"/>
            <a:ext cx="6655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atin typeface="Merriweather Light"/>
                <a:ea typeface="Merriweather Light"/>
                <a:cs typeface="Merriweather Light"/>
                <a:sym typeface="Merriweather Light"/>
              </a:defRPr>
            </a:lvl2pPr>
            <a:lvl3pPr lvl="2" rtl="0">
              <a:spcBef>
                <a:spcPts val="0"/>
              </a:spcBef>
              <a:spcAft>
                <a:spcPts val="0"/>
              </a:spcAft>
              <a:buSzPts val="3000"/>
              <a:buNone/>
              <a:defRPr>
                <a:latin typeface="Merriweather Light"/>
                <a:ea typeface="Merriweather Light"/>
                <a:cs typeface="Merriweather Light"/>
                <a:sym typeface="Merriweather Light"/>
              </a:defRPr>
            </a:lvl3pPr>
            <a:lvl4pPr lvl="3" rtl="0">
              <a:spcBef>
                <a:spcPts val="0"/>
              </a:spcBef>
              <a:spcAft>
                <a:spcPts val="0"/>
              </a:spcAft>
              <a:buSzPts val="3000"/>
              <a:buNone/>
              <a:defRPr>
                <a:latin typeface="Merriweather Light"/>
                <a:ea typeface="Merriweather Light"/>
                <a:cs typeface="Merriweather Light"/>
                <a:sym typeface="Merriweather Light"/>
              </a:defRPr>
            </a:lvl4pPr>
            <a:lvl5pPr lvl="4" rtl="0">
              <a:spcBef>
                <a:spcPts val="0"/>
              </a:spcBef>
              <a:spcAft>
                <a:spcPts val="0"/>
              </a:spcAft>
              <a:buSzPts val="3000"/>
              <a:buNone/>
              <a:defRPr>
                <a:latin typeface="Merriweather Light"/>
                <a:ea typeface="Merriweather Light"/>
                <a:cs typeface="Merriweather Light"/>
                <a:sym typeface="Merriweather Light"/>
              </a:defRPr>
            </a:lvl5pPr>
            <a:lvl6pPr lvl="5" rtl="0">
              <a:spcBef>
                <a:spcPts val="0"/>
              </a:spcBef>
              <a:spcAft>
                <a:spcPts val="0"/>
              </a:spcAft>
              <a:buSzPts val="3000"/>
              <a:buNone/>
              <a:defRPr>
                <a:latin typeface="Merriweather Light"/>
                <a:ea typeface="Merriweather Light"/>
                <a:cs typeface="Merriweather Light"/>
                <a:sym typeface="Merriweather Light"/>
              </a:defRPr>
            </a:lvl6pPr>
            <a:lvl7pPr lvl="6" rtl="0">
              <a:spcBef>
                <a:spcPts val="0"/>
              </a:spcBef>
              <a:spcAft>
                <a:spcPts val="0"/>
              </a:spcAft>
              <a:buSzPts val="3000"/>
              <a:buNone/>
              <a:defRPr>
                <a:latin typeface="Merriweather Light"/>
                <a:ea typeface="Merriweather Light"/>
                <a:cs typeface="Merriweather Light"/>
                <a:sym typeface="Merriweather Light"/>
              </a:defRPr>
            </a:lvl7pPr>
            <a:lvl8pPr lvl="7" rtl="0">
              <a:spcBef>
                <a:spcPts val="0"/>
              </a:spcBef>
              <a:spcAft>
                <a:spcPts val="0"/>
              </a:spcAft>
              <a:buSzPts val="3000"/>
              <a:buNone/>
              <a:defRPr>
                <a:latin typeface="Merriweather Light"/>
                <a:ea typeface="Merriweather Light"/>
                <a:cs typeface="Merriweather Light"/>
                <a:sym typeface="Merriweather Light"/>
              </a:defRPr>
            </a:lvl8pPr>
            <a:lvl9pPr lvl="8" rtl="0">
              <a:spcBef>
                <a:spcPts val="0"/>
              </a:spcBef>
              <a:spcAft>
                <a:spcPts val="0"/>
              </a:spcAft>
              <a:buSzPts val="3000"/>
              <a:buNone/>
              <a:defRPr>
                <a:latin typeface="Merriweather Light"/>
                <a:ea typeface="Merriweather Light"/>
                <a:cs typeface="Merriweather Light"/>
                <a:sym typeface="Merriweather Light"/>
              </a:defRPr>
            </a:lvl9pPr>
          </a:lstStyle>
          <a:p>
            <a:endParaRPr/>
          </a:p>
        </p:txBody>
      </p:sp>
      <p:cxnSp>
        <p:nvCxnSpPr>
          <p:cNvPr id="125" name="Google Shape;125;p19"/>
          <p:cNvCxnSpPr/>
          <p:nvPr/>
        </p:nvCxnSpPr>
        <p:spPr>
          <a:xfrm>
            <a:off x="-72550" y="27410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126" name="Google Shape;126;p19"/>
          <p:cNvCxnSpPr/>
          <p:nvPr/>
        </p:nvCxnSpPr>
        <p:spPr>
          <a:xfrm>
            <a:off x="-72550" y="4877450"/>
            <a:ext cx="9287400" cy="0"/>
          </a:xfrm>
          <a:prstGeom prst="straightConnector1">
            <a:avLst/>
          </a:prstGeom>
          <a:noFill/>
          <a:ln w="28575" cap="flat" cmpd="sng">
            <a:solidFill>
              <a:schemeClr val="accent1"/>
            </a:solidFill>
            <a:prstDash val="solid"/>
            <a:round/>
            <a:headEnd type="none" w="med" len="med"/>
            <a:tailEnd type="none" w="med" len="med"/>
          </a:ln>
        </p:spPr>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p:cSld name="CUSTOM_10">
    <p:spTree>
      <p:nvGrpSpPr>
        <p:cNvPr id="1" name="Shape 229"/>
        <p:cNvGrpSpPr/>
        <p:nvPr/>
      </p:nvGrpSpPr>
      <p:grpSpPr>
        <a:xfrm>
          <a:off x="0" y="0"/>
          <a:ext cx="0" cy="0"/>
          <a:chOff x="0" y="0"/>
          <a:chExt cx="0" cy="0"/>
        </a:xfrm>
      </p:grpSpPr>
      <p:cxnSp>
        <p:nvCxnSpPr>
          <p:cNvPr id="230" name="Google Shape;230;p31"/>
          <p:cNvCxnSpPr/>
          <p:nvPr/>
        </p:nvCxnSpPr>
        <p:spPr>
          <a:xfrm>
            <a:off x="-72550" y="487745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231" name="Google Shape;231;p31"/>
          <p:cNvCxnSpPr/>
          <p:nvPr/>
        </p:nvCxnSpPr>
        <p:spPr>
          <a:xfrm>
            <a:off x="-72550" y="274100"/>
            <a:ext cx="9287400" cy="0"/>
          </a:xfrm>
          <a:prstGeom prst="straightConnector1">
            <a:avLst/>
          </a:prstGeom>
          <a:noFill/>
          <a:ln w="28575" cap="flat" cmpd="sng">
            <a:solidFill>
              <a:schemeClr val="accent1"/>
            </a:solidFill>
            <a:prstDash val="solid"/>
            <a:round/>
            <a:headEnd type="none" w="med" len="med"/>
            <a:tailEnd type="none" w="med" len="med"/>
          </a:ln>
        </p:spPr>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3000"/>
              <a:buFont typeface="Vidaloka"/>
              <a:buNone/>
              <a:defRPr sz="3000">
                <a:solidFill>
                  <a:schemeClr val="dk1"/>
                </a:solidFill>
                <a:latin typeface="Vidaloka"/>
                <a:ea typeface="Vidaloka"/>
                <a:cs typeface="Vidaloka"/>
                <a:sym typeface="Vidaloka"/>
              </a:defRPr>
            </a:lvl1pPr>
            <a:lvl2pPr lvl="1">
              <a:spcBef>
                <a:spcPts val="0"/>
              </a:spcBef>
              <a:spcAft>
                <a:spcPts val="0"/>
              </a:spcAft>
              <a:buClr>
                <a:schemeClr val="dk1"/>
              </a:buClr>
              <a:buSzPts val="3000"/>
              <a:buNone/>
              <a:defRPr sz="3000" i="1">
                <a:solidFill>
                  <a:schemeClr val="dk1"/>
                </a:solidFill>
              </a:defRPr>
            </a:lvl2pPr>
            <a:lvl3pPr lvl="2">
              <a:spcBef>
                <a:spcPts val="0"/>
              </a:spcBef>
              <a:spcAft>
                <a:spcPts val="0"/>
              </a:spcAft>
              <a:buClr>
                <a:schemeClr val="dk1"/>
              </a:buClr>
              <a:buSzPts val="3000"/>
              <a:buNone/>
              <a:defRPr sz="3000" i="1">
                <a:solidFill>
                  <a:schemeClr val="dk1"/>
                </a:solidFill>
              </a:defRPr>
            </a:lvl3pPr>
            <a:lvl4pPr lvl="3">
              <a:spcBef>
                <a:spcPts val="0"/>
              </a:spcBef>
              <a:spcAft>
                <a:spcPts val="0"/>
              </a:spcAft>
              <a:buClr>
                <a:schemeClr val="dk1"/>
              </a:buClr>
              <a:buSzPts val="3000"/>
              <a:buNone/>
              <a:defRPr sz="3000" i="1">
                <a:solidFill>
                  <a:schemeClr val="dk1"/>
                </a:solidFill>
              </a:defRPr>
            </a:lvl4pPr>
            <a:lvl5pPr lvl="4">
              <a:spcBef>
                <a:spcPts val="0"/>
              </a:spcBef>
              <a:spcAft>
                <a:spcPts val="0"/>
              </a:spcAft>
              <a:buClr>
                <a:schemeClr val="dk1"/>
              </a:buClr>
              <a:buSzPts val="3000"/>
              <a:buNone/>
              <a:defRPr sz="3000" i="1">
                <a:solidFill>
                  <a:schemeClr val="dk1"/>
                </a:solidFill>
              </a:defRPr>
            </a:lvl5pPr>
            <a:lvl6pPr lvl="5">
              <a:spcBef>
                <a:spcPts val="0"/>
              </a:spcBef>
              <a:spcAft>
                <a:spcPts val="0"/>
              </a:spcAft>
              <a:buClr>
                <a:schemeClr val="dk1"/>
              </a:buClr>
              <a:buSzPts val="3000"/>
              <a:buNone/>
              <a:defRPr sz="3000" i="1">
                <a:solidFill>
                  <a:schemeClr val="dk1"/>
                </a:solidFill>
              </a:defRPr>
            </a:lvl6pPr>
            <a:lvl7pPr lvl="6">
              <a:spcBef>
                <a:spcPts val="0"/>
              </a:spcBef>
              <a:spcAft>
                <a:spcPts val="0"/>
              </a:spcAft>
              <a:buClr>
                <a:schemeClr val="dk1"/>
              </a:buClr>
              <a:buSzPts val="3000"/>
              <a:buNone/>
              <a:defRPr sz="3000" i="1">
                <a:solidFill>
                  <a:schemeClr val="dk1"/>
                </a:solidFill>
              </a:defRPr>
            </a:lvl7pPr>
            <a:lvl8pPr lvl="7">
              <a:spcBef>
                <a:spcPts val="0"/>
              </a:spcBef>
              <a:spcAft>
                <a:spcPts val="0"/>
              </a:spcAft>
              <a:buClr>
                <a:schemeClr val="dk1"/>
              </a:buClr>
              <a:buSzPts val="3000"/>
              <a:buNone/>
              <a:defRPr sz="3000" i="1">
                <a:solidFill>
                  <a:schemeClr val="dk1"/>
                </a:solidFill>
              </a:defRPr>
            </a:lvl8pPr>
            <a:lvl9pPr lvl="8">
              <a:spcBef>
                <a:spcPts val="0"/>
              </a:spcBef>
              <a:spcAft>
                <a:spcPts val="0"/>
              </a:spcAft>
              <a:buClr>
                <a:schemeClr val="dk1"/>
              </a:buClr>
              <a:buSzPts val="3000"/>
              <a:buNone/>
              <a:defRPr sz="3000" i="1">
                <a:solidFill>
                  <a:schemeClr val="dk1"/>
                </a:solidFill>
              </a:defRPr>
            </a:lvl9pPr>
          </a:lstStyle>
          <a:p>
            <a:endParaRPr/>
          </a:p>
        </p:txBody>
      </p:sp>
      <p:sp>
        <p:nvSpPr>
          <p:cNvPr id="7" name="Google Shape;7;p1"/>
          <p:cNvSpPr txBox="1">
            <a:spLocks noGrp="1"/>
          </p:cNvSpPr>
          <p:nvPr>
            <p:ph type="body" idx="1"/>
          </p:nvPr>
        </p:nvSpPr>
        <p:spPr>
          <a:xfrm>
            <a:off x="713250" y="1152475"/>
            <a:ext cx="77175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Font typeface="Montserrat"/>
              <a:buChar char="●"/>
              <a:defRPr sz="1800">
                <a:solidFill>
                  <a:schemeClr val="dk2"/>
                </a:solidFill>
                <a:latin typeface="Montserrat"/>
                <a:ea typeface="Montserrat"/>
                <a:cs typeface="Montserrat"/>
                <a:sym typeface="Montserrat"/>
              </a:defRPr>
            </a:lvl1pPr>
            <a:lvl2pPr marL="914400" lvl="1" indent="-317500">
              <a:lnSpc>
                <a:spcPct val="115000"/>
              </a:lnSpc>
              <a:spcBef>
                <a:spcPts val="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2pPr>
            <a:lvl3pPr marL="1371600" lvl="2" indent="-317500">
              <a:lnSpc>
                <a:spcPct val="115000"/>
              </a:lnSpc>
              <a:spcBef>
                <a:spcPts val="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3pPr>
            <a:lvl4pPr marL="1828800" lvl="3" indent="-317500">
              <a:lnSpc>
                <a:spcPct val="115000"/>
              </a:lnSpc>
              <a:spcBef>
                <a:spcPts val="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4pPr>
            <a:lvl5pPr marL="2286000" lvl="4" indent="-317500">
              <a:lnSpc>
                <a:spcPct val="115000"/>
              </a:lnSpc>
              <a:spcBef>
                <a:spcPts val="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5pPr>
            <a:lvl6pPr marL="2743200" lvl="5" indent="-317500">
              <a:lnSpc>
                <a:spcPct val="115000"/>
              </a:lnSpc>
              <a:spcBef>
                <a:spcPts val="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6pPr>
            <a:lvl7pPr marL="3200400" lvl="6" indent="-317500">
              <a:lnSpc>
                <a:spcPct val="115000"/>
              </a:lnSpc>
              <a:spcBef>
                <a:spcPts val="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7pPr>
            <a:lvl8pPr marL="3657600" lvl="7" indent="-317500">
              <a:lnSpc>
                <a:spcPct val="115000"/>
              </a:lnSpc>
              <a:spcBef>
                <a:spcPts val="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8pPr>
            <a:lvl9pPr marL="4114800" lvl="8" indent="-317500">
              <a:lnSpc>
                <a:spcPct val="115000"/>
              </a:lnSpc>
              <a:spcBef>
                <a:spcPts val="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5" r:id="rId3"/>
    <p:sldLayoutId id="2147483658" r:id="rId4"/>
    <p:sldLayoutId id="2147483659" r:id="rId5"/>
    <p:sldLayoutId id="2147483660" r:id="rId6"/>
    <p:sldLayoutId id="2147483663" r:id="rId7"/>
    <p:sldLayoutId id="2147483665" r:id="rId8"/>
    <p:sldLayoutId id="2147483677" r:id="rId9"/>
    <p:sldLayoutId id="2147483678" r:id="rId10"/>
    <p:sldLayoutId id="214748367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6.xml"/><Relationship Id="rId4" Type="http://schemas.openxmlformats.org/officeDocument/2006/relationships/image" Target="../media/image15.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8.xml"/><Relationship Id="rId5" Type="http://schemas.openxmlformats.org/officeDocument/2006/relationships/image" Target="../media/image5.jpeg"/><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8.jpg"/><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36"/>
          <p:cNvSpPr txBox="1">
            <a:spLocks noGrp="1"/>
          </p:cNvSpPr>
          <p:nvPr>
            <p:ph type="ctrTitle"/>
          </p:nvPr>
        </p:nvSpPr>
        <p:spPr>
          <a:xfrm>
            <a:off x="1153392" y="457199"/>
            <a:ext cx="5766954" cy="1205345"/>
          </a:xfrm>
          <a:prstGeom prst="rect">
            <a:avLst/>
          </a:prstGeom>
          <a:solidFill>
            <a:schemeClr val="bg1">
              <a:lumMod val="90000"/>
            </a:schemeClr>
          </a:solidFill>
        </p:spPr>
        <p:txBody>
          <a:bodyPr spcFirstLastPara="1" wrap="square" lIns="91425" tIns="91425" rIns="91425" bIns="91425" anchor="b" anchorCtr="0">
            <a:noAutofit/>
          </a:bodyPr>
          <a:lstStyle/>
          <a:p>
            <a:pPr marL="0" lvl="0" indent="0" algn="ctr" rtl="0">
              <a:spcBef>
                <a:spcPts val="0"/>
              </a:spcBef>
              <a:spcAft>
                <a:spcPts val="0"/>
              </a:spcAft>
              <a:buNone/>
            </a:pPr>
            <a:r>
              <a:rPr lang="en-US" sz="3600" dirty="0" smtClean="0"/>
              <a:t>	</a:t>
            </a:r>
            <a:r>
              <a:rPr lang="el-GR" sz="3200" b="1" i="1" u="sng" dirty="0" smtClean="0">
                <a:effectLst>
                  <a:outerShdw blurRad="38100" dist="38100" dir="2700000" algn="tl">
                    <a:srgbClr val="000000">
                      <a:alpha val="43137"/>
                    </a:srgbClr>
                  </a:outerShdw>
                </a:effectLst>
              </a:rPr>
              <a:t>ΓΡΗΓΟΡΙΟΣ ΔΙΚΑΙΟΣ-ΠΑΠΑΦΛΕΣΣΑΣ</a:t>
            </a:r>
            <a:endParaRPr sz="3200" b="1" i="1" u="sng" dirty="0">
              <a:effectLst>
                <a:outerShdw blurRad="38100" dist="38100" dir="2700000" algn="tl">
                  <a:srgbClr val="000000">
                    <a:alpha val="43137"/>
                  </a:srgbClr>
                </a:outerShdw>
              </a:effectLst>
            </a:endParaRPr>
          </a:p>
        </p:txBody>
      </p:sp>
      <p:sp>
        <p:nvSpPr>
          <p:cNvPr id="250" name="Google Shape;250;p36"/>
          <p:cNvSpPr txBox="1">
            <a:spLocks noGrp="1"/>
          </p:cNvSpPr>
          <p:nvPr>
            <p:ph type="subTitle" idx="1"/>
          </p:nvPr>
        </p:nvSpPr>
        <p:spPr>
          <a:xfrm>
            <a:off x="6438210" y="4226878"/>
            <a:ext cx="3231573" cy="124691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l-GR" i="1" dirty="0" smtClean="0">
                <a:effectLst>
                  <a:outerShdw blurRad="38100" dist="38100" dir="2700000" algn="tl">
                    <a:srgbClr val="000000">
                      <a:alpha val="43137"/>
                    </a:srgbClr>
                  </a:outerShdw>
                </a:effectLst>
              </a:rPr>
              <a:t>2021-2022</a:t>
            </a:r>
          </a:p>
          <a:p>
            <a:pPr marL="0" lvl="0" indent="0" algn="ctr" rtl="0">
              <a:spcBef>
                <a:spcPts val="0"/>
              </a:spcBef>
              <a:spcAft>
                <a:spcPts val="0"/>
              </a:spcAft>
              <a:buNone/>
            </a:pPr>
            <a:r>
              <a:rPr lang="el-GR" i="1" dirty="0" smtClean="0">
                <a:effectLst>
                  <a:outerShdw blurRad="38100" dist="38100" dir="2700000" algn="tl">
                    <a:srgbClr val="000000">
                      <a:alpha val="43137"/>
                    </a:srgbClr>
                  </a:outerShdw>
                </a:effectLst>
              </a:rPr>
              <a:t>ΚΑΘΗΓΗΤΡΙΑ: Μ.ΦΟΥΚΑ</a:t>
            </a:r>
            <a:endParaRPr i="1" dirty="0">
              <a:effectLst>
                <a:outerShdw blurRad="38100" dist="38100" dir="2700000" algn="tl">
                  <a:srgbClr val="000000">
                    <a:alpha val="43137"/>
                  </a:srgbClr>
                </a:outerShdw>
              </a:effectLst>
            </a:endParaRPr>
          </a:p>
        </p:txBody>
      </p:sp>
      <p:pic>
        <p:nvPicPr>
          <p:cNvPr id="2" name="Εικόνα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9438" y="1872583"/>
            <a:ext cx="3541212" cy="2533161"/>
          </a:xfrm>
          <a:prstGeom prst="rect">
            <a:avLst/>
          </a:prstGeom>
        </p:spPr>
      </p:pic>
      <p:sp>
        <p:nvSpPr>
          <p:cNvPr id="3" name="Ορθογώνιο 2"/>
          <p:cNvSpPr/>
          <p:nvPr/>
        </p:nvSpPr>
        <p:spPr>
          <a:xfrm>
            <a:off x="-76272" y="4251855"/>
            <a:ext cx="2459328" cy="307777"/>
          </a:xfrm>
          <a:prstGeom prst="rect">
            <a:avLst/>
          </a:prstGeom>
        </p:spPr>
        <p:txBody>
          <a:bodyPr wrap="none">
            <a:spAutoFit/>
          </a:bodyPr>
          <a:lstStyle/>
          <a:p>
            <a:pPr lvl="0" algn="ctr"/>
            <a:r>
              <a:rPr lang="el-GR" i="1" dirty="0">
                <a:effectLst>
                  <a:outerShdw blurRad="38100" dist="38100" dir="2700000" algn="tl">
                    <a:srgbClr val="000000">
                      <a:alpha val="43137"/>
                    </a:srgbClr>
                  </a:outerShdw>
                </a:effectLst>
              </a:rPr>
              <a:t>ΤΖΕΝΗ ΠΑΠΟΥΤΣΑΚΗ Γ3   </a:t>
            </a:r>
          </a:p>
        </p:txBody>
      </p:sp>
      <p:sp>
        <p:nvSpPr>
          <p:cNvPr id="4" name="TextBox 3"/>
          <p:cNvSpPr txBox="1"/>
          <p:nvPr/>
        </p:nvSpPr>
        <p:spPr>
          <a:xfrm>
            <a:off x="-56720" y="4559632"/>
            <a:ext cx="2587336" cy="307777"/>
          </a:xfrm>
          <a:prstGeom prst="rect">
            <a:avLst/>
          </a:prstGeom>
          <a:noFill/>
        </p:spPr>
        <p:txBody>
          <a:bodyPr wrap="square" rtlCol="0">
            <a:spAutoFit/>
          </a:bodyPr>
          <a:lstStyle/>
          <a:p>
            <a:r>
              <a:rPr lang="el-GR" dirty="0" smtClean="0"/>
              <a:t>ΜΑΘΗΜΑ: ΙΣΤΟΡΙΑ</a:t>
            </a:r>
            <a:endParaRPr lang="el-G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Υπότιτλος 2"/>
          <p:cNvSpPr>
            <a:spLocks noGrp="1"/>
          </p:cNvSpPr>
          <p:nvPr>
            <p:ph type="subTitle" idx="1"/>
          </p:nvPr>
        </p:nvSpPr>
        <p:spPr>
          <a:xfrm>
            <a:off x="1842900" y="415636"/>
            <a:ext cx="5458200" cy="2243527"/>
          </a:xfrm>
          <a:noFill/>
        </p:spPr>
        <p:txBody>
          <a:bodyPr/>
          <a:lstStyle/>
          <a:p>
            <a:r>
              <a:rPr lang="el-GR" b="1" i="1" u="sng" dirty="0" smtClean="0">
                <a:effectLst>
                  <a:outerShdw blurRad="38100" dist="38100" dir="2700000" algn="tl">
                    <a:srgbClr val="000000">
                      <a:alpha val="43137"/>
                    </a:srgbClr>
                  </a:outerShdw>
                </a:effectLst>
              </a:rPr>
              <a:t>ΤΟ ΦΙΛΗΜΑ</a:t>
            </a:r>
            <a:endParaRPr lang="el-GR" b="1" i="1" u="sng" dirty="0">
              <a:effectLst>
                <a:outerShdw blurRad="38100" dist="38100" dir="2700000" algn="tl">
                  <a:srgbClr val="000000">
                    <a:alpha val="43137"/>
                  </a:srgbClr>
                </a:outerShdw>
              </a:effectLst>
            </a:endParaRPr>
          </a:p>
        </p:txBody>
      </p:sp>
      <p:pic>
        <p:nvPicPr>
          <p:cNvPr id="4" name="Εικόνα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0854" y="1184562"/>
            <a:ext cx="2944092" cy="176645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Εικόνα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24725" y="883226"/>
            <a:ext cx="2952750" cy="15430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Εικόνα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98718" y="2584305"/>
            <a:ext cx="2590800" cy="17621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1094307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18209" y="1433945"/>
            <a:ext cx="7855527" cy="1996529"/>
          </a:xfrm>
          <a:solidFill>
            <a:schemeClr val="tx2">
              <a:lumMod val="50000"/>
            </a:schemeClr>
          </a:solidFill>
        </p:spPr>
        <p:txBody>
          <a:bodyPr/>
          <a:lstStyle/>
          <a:p>
            <a:r>
              <a:rPr lang="el-GR" sz="2400" dirty="0" smtClean="0"/>
              <a:t>1. </a:t>
            </a:r>
            <a:r>
              <a:rPr lang="el-GR" sz="2400" dirty="0" smtClean="0"/>
              <a:t>ΔΙΑΔΙΚΤΥΟ</a:t>
            </a:r>
            <a:br>
              <a:rPr lang="el-GR" sz="2400" dirty="0" smtClean="0"/>
            </a:br>
            <a:r>
              <a:rPr lang="el-GR" sz="2400" dirty="0" smtClean="0"/>
              <a:t/>
            </a:r>
            <a:br>
              <a:rPr lang="el-GR" sz="2400" dirty="0" smtClean="0"/>
            </a:br>
            <a:r>
              <a:rPr lang="el-GR" sz="2400" dirty="0" smtClean="0"/>
              <a:t>2. </a:t>
            </a:r>
            <a:r>
              <a:rPr lang="el-GR" sz="2400" dirty="0" smtClean="0"/>
              <a:t>ΒΙΒΛΙΟ ΙΣΤΟΡΙΑΣ Γ’ ΓΥΜΝΑΣΙΟΥ ΕΝΟΤΗΤΑ 8 ΚΕΦΑΛΑΙΟ 2</a:t>
            </a:r>
            <a:endParaRPr lang="el-GR" sz="2400" dirty="0"/>
          </a:p>
        </p:txBody>
      </p:sp>
      <p:sp>
        <p:nvSpPr>
          <p:cNvPr id="3" name="Υπότιτλος 2"/>
          <p:cNvSpPr>
            <a:spLocks noGrp="1"/>
          </p:cNvSpPr>
          <p:nvPr>
            <p:ph type="subTitle" idx="1"/>
          </p:nvPr>
        </p:nvSpPr>
        <p:spPr>
          <a:xfrm>
            <a:off x="1963882" y="602673"/>
            <a:ext cx="5337218" cy="561109"/>
          </a:xfrm>
        </p:spPr>
        <p:txBody>
          <a:bodyPr/>
          <a:lstStyle/>
          <a:p>
            <a:pPr>
              <a:buFont typeface="Courier New" panose="02070309020205020404" pitchFamily="49" charset="0"/>
              <a:buChar char="o"/>
            </a:pPr>
            <a:r>
              <a:rPr lang="el-GR" b="1" i="1" u="sng" dirty="0" smtClean="0">
                <a:effectLst>
                  <a:outerShdw blurRad="38100" dist="38100" dir="2700000" algn="tl">
                    <a:srgbClr val="000000">
                      <a:alpha val="43137"/>
                    </a:srgbClr>
                  </a:outerShdw>
                </a:effectLst>
              </a:rPr>
              <a:t>ΠΗΓΕΣ ΠΛΗΡΟΦΟΡΙΩΝ</a:t>
            </a:r>
            <a:endParaRPr lang="el-GR" b="1" i="1" u="sng"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13564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37"/>
          <p:cNvSpPr txBox="1">
            <a:spLocks noGrp="1"/>
          </p:cNvSpPr>
          <p:nvPr>
            <p:ph type="title"/>
          </p:nvPr>
        </p:nvSpPr>
        <p:spPr>
          <a:xfrm>
            <a:off x="713225" y="445025"/>
            <a:ext cx="4711500" cy="572700"/>
          </a:xfrm>
          <a:prstGeom prst="rect">
            <a:avLst/>
          </a:prstGeom>
          <a:solidFill>
            <a:srgbClr val="95CB9F"/>
          </a:solidFill>
        </p:spPr>
        <p:txBody>
          <a:bodyPr spcFirstLastPara="1" wrap="square" lIns="91425" tIns="91425" rIns="91425" bIns="91425" anchor="t" anchorCtr="0">
            <a:noAutofit/>
          </a:bodyPr>
          <a:lstStyle/>
          <a:p>
            <a:pPr marL="0" lvl="0" indent="0" algn="l" rtl="0">
              <a:spcBef>
                <a:spcPts val="0"/>
              </a:spcBef>
              <a:spcAft>
                <a:spcPts val="0"/>
              </a:spcAft>
              <a:buNone/>
            </a:pPr>
            <a:r>
              <a:rPr lang="el-GR" b="1" i="1" dirty="0" smtClean="0">
                <a:effectLst>
                  <a:outerShdw blurRad="38100" dist="38100" dir="2700000" algn="tl">
                    <a:srgbClr val="000000">
                      <a:alpha val="43137"/>
                    </a:srgbClr>
                  </a:outerShdw>
                </a:effectLst>
              </a:rPr>
              <a:t>ΠΑΠΑΦΛΕΣΣΑΣ</a:t>
            </a:r>
            <a:endParaRPr b="1" i="1" dirty="0">
              <a:effectLst>
                <a:outerShdw blurRad="38100" dist="38100" dir="2700000" algn="tl">
                  <a:srgbClr val="000000">
                    <a:alpha val="43137"/>
                  </a:srgbClr>
                </a:outerShdw>
              </a:effectLst>
            </a:endParaRPr>
          </a:p>
        </p:txBody>
      </p:sp>
      <p:sp>
        <p:nvSpPr>
          <p:cNvPr id="256" name="Google Shape;256;p37"/>
          <p:cNvSpPr txBox="1">
            <a:spLocks noGrp="1"/>
          </p:cNvSpPr>
          <p:nvPr>
            <p:ph type="body" idx="1"/>
          </p:nvPr>
        </p:nvSpPr>
        <p:spPr>
          <a:xfrm>
            <a:off x="124690" y="1197841"/>
            <a:ext cx="5060373" cy="311438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dirty="0">
              <a:solidFill>
                <a:schemeClr val="dk1"/>
              </a:solidFill>
            </a:endParaRPr>
          </a:p>
          <a:p>
            <a:pPr marL="457200" lvl="0" indent="-298450" algn="l" rtl="0">
              <a:spcBef>
                <a:spcPts val="1200"/>
              </a:spcBef>
              <a:spcAft>
                <a:spcPts val="0"/>
              </a:spcAft>
              <a:buSzPts val="1100"/>
              <a:buFont typeface="Montserrat Medium"/>
              <a:buChar char="●"/>
            </a:pPr>
            <a:r>
              <a:rPr lang="el-GR" sz="1600" dirty="0" smtClean="0">
                <a:solidFill>
                  <a:schemeClr val="dk1"/>
                </a:solidFill>
              </a:rPr>
              <a:t>ΗΤΑΝ </a:t>
            </a:r>
            <a:r>
              <a:rPr lang="el-GR" sz="1600" u="sng" dirty="0" smtClean="0">
                <a:solidFill>
                  <a:schemeClr val="dk1"/>
                </a:solidFill>
              </a:rPr>
              <a:t> </a:t>
            </a:r>
            <a:r>
              <a:rPr lang="el-GR" sz="1600" b="1" u="sng" dirty="0" smtClean="0">
                <a:solidFill>
                  <a:schemeClr val="dk1"/>
                </a:solidFill>
              </a:rPr>
              <a:t>ΚΛΗΡΙΚΟΣ, ΠΟΛΙΤΙΚΟΣ ΚΑΙ ΑΓΩΝΙΣΤΗΣ </a:t>
            </a:r>
            <a:r>
              <a:rPr lang="el-GR" sz="1600" dirty="0" smtClean="0">
                <a:solidFill>
                  <a:schemeClr val="dk1"/>
                </a:solidFill>
              </a:rPr>
              <a:t>ΤΗΣ  </a:t>
            </a:r>
            <a:r>
              <a:rPr lang="el-GR" sz="1600" b="1" u="sng" dirty="0" smtClean="0">
                <a:solidFill>
                  <a:schemeClr val="dk1"/>
                </a:solidFill>
              </a:rPr>
              <a:t>ΕΠΑΝΑΣΤΑΣΗΣ ΤΟΥ 1821</a:t>
            </a:r>
            <a:endParaRPr sz="1600" dirty="0">
              <a:solidFill>
                <a:schemeClr val="dk1"/>
              </a:solidFill>
            </a:endParaRPr>
          </a:p>
          <a:p>
            <a:pPr marL="457200" lvl="0" indent="-298450" algn="l" rtl="0">
              <a:spcBef>
                <a:spcPts val="0"/>
              </a:spcBef>
              <a:spcAft>
                <a:spcPts val="0"/>
              </a:spcAft>
              <a:buSzPts val="1100"/>
              <a:buFont typeface="Montserrat Medium"/>
              <a:buChar char="●"/>
            </a:pPr>
            <a:endParaRPr lang="el-GR" sz="1600" dirty="0" smtClean="0">
              <a:solidFill>
                <a:schemeClr val="dk1"/>
              </a:solidFill>
            </a:endParaRPr>
          </a:p>
          <a:p>
            <a:pPr marL="457200" lvl="0" indent="-298450" algn="l" rtl="0">
              <a:spcBef>
                <a:spcPts val="0"/>
              </a:spcBef>
              <a:spcAft>
                <a:spcPts val="0"/>
              </a:spcAft>
              <a:buSzPts val="1100"/>
              <a:buFont typeface="Montserrat Medium"/>
              <a:buChar char="●"/>
            </a:pPr>
            <a:r>
              <a:rPr lang="el-GR" sz="1600" dirty="0" smtClean="0">
                <a:solidFill>
                  <a:schemeClr val="dk1"/>
                </a:solidFill>
              </a:rPr>
              <a:t>ΓΕΝΝΗΘΗΚΕ ΣΤΗΝ </a:t>
            </a:r>
            <a:r>
              <a:rPr lang="el-GR" sz="1600" b="1" u="sng" dirty="0" smtClean="0">
                <a:solidFill>
                  <a:schemeClr val="dk1"/>
                </a:solidFill>
              </a:rPr>
              <a:t>ΠΟΛΙΑΝΗ ΜΕΣΣΗΝΙΑΣ ΤΟ 1788</a:t>
            </a:r>
          </a:p>
          <a:p>
            <a:pPr marL="457200" lvl="0" indent="-298450" algn="l" rtl="0">
              <a:spcBef>
                <a:spcPts val="0"/>
              </a:spcBef>
              <a:spcAft>
                <a:spcPts val="0"/>
              </a:spcAft>
              <a:buSzPts val="1100"/>
              <a:buFont typeface="Montserrat Medium"/>
              <a:buChar char="●"/>
            </a:pPr>
            <a:endParaRPr lang="el-GR" sz="1600" b="1" u="sng" dirty="0">
              <a:solidFill>
                <a:schemeClr val="dk1"/>
              </a:solidFill>
              <a:uFill>
                <a:noFill/>
              </a:uFill>
              <a:hlinkClick r:id="" action="ppaction://noaction">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endParaRPr>
          </a:p>
          <a:p>
            <a:pPr marL="457200" lvl="0" indent="-298450" algn="l" rtl="0">
              <a:spcBef>
                <a:spcPts val="0"/>
              </a:spcBef>
              <a:spcAft>
                <a:spcPts val="0"/>
              </a:spcAft>
              <a:buSzPts val="1100"/>
              <a:buFont typeface="Montserrat Medium"/>
              <a:buChar char="●"/>
            </a:pPr>
            <a:r>
              <a:rPr lang="el-GR" sz="1600" dirty="0" smtClean="0">
                <a:solidFill>
                  <a:schemeClr val="dk1"/>
                </a:solidFill>
                <a:uFill>
                  <a:noFill/>
                </a:uFill>
                <a:hlinkClick r:id="" action="ppaction://noaction">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ΠΕΘΑΝΕ ΣΤΟ </a:t>
            </a:r>
            <a:r>
              <a:rPr lang="el-GR" sz="1600" b="1" dirty="0" smtClean="0">
                <a:solidFill>
                  <a:schemeClr val="dk1"/>
                </a:solidFill>
                <a:uFill>
                  <a:noFill/>
                </a:uFill>
                <a:hlinkClick r:id="" action="ppaction://noaction">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ΜΑΝΙΑΚΙ ΣΤΙΣ 20 ΜΑΙΟΥ 1825</a:t>
            </a:r>
            <a:endParaRPr lang="el-GR" sz="1600" b="1" dirty="0" smtClean="0">
              <a:solidFill>
                <a:schemeClr val="dk1"/>
              </a:solidFill>
              <a:uFill>
                <a:noFill/>
              </a:uFill>
            </a:endParaRPr>
          </a:p>
          <a:p>
            <a:pPr marL="457200" lvl="0" indent="-298450" algn="l" rtl="0">
              <a:spcBef>
                <a:spcPts val="0"/>
              </a:spcBef>
              <a:spcAft>
                <a:spcPts val="0"/>
              </a:spcAft>
              <a:buSzPts val="1100"/>
              <a:buFont typeface="Montserrat Medium"/>
              <a:buChar char="●"/>
            </a:pPr>
            <a:endParaRPr lang="el-GR" sz="1600" b="1" dirty="0">
              <a:solidFill>
                <a:schemeClr val="dk1"/>
              </a:solidFill>
              <a:uFill>
                <a:noFill/>
              </a:uFill>
            </a:endParaRPr>
          </a:p>
          <a:p>
            <a:pPr marL="457200" lvl="0" indent="-298450" algn="l" rtl="0">
              <a:spcBef>
                <a:spcPts val="0"/>
              </a:spcBef>
              <a:spcAft>
                <a:spcPts val="0"/>
              </a:spcAft>
              <a:buSzPts val="1100"/>
              <a:buFont typeface="Montserrat Medium"/>
              <a:buChar char="●"/>
            </a:pPr>
            <a:r>
              <a:rPr lang="el-GR" sz="1600" dirty="0" smtClean="0">
                <a:solidFill>
                  <a:schemeClr val="dk1"/>
                </a:solidFill>
                <a:uFill>
                  <a:noFill/>
                </a:uFill>
              </a:rPr>
              <a:t>ΦΟΙΤΗΣΕ ΣΤΗ </a:t>
            </a:r>
            <a:r>
              <a:rPr lang="el-GR" sz="1600" b="1" dirty="0" smtClean="0">
                <a:solidFill>
                  <a:schemeClr val="dk1"/>
                </a:solidFill>
                <a:uFill>
                  <a:noFill/>
                </a:uFill>
              </a:rPr>
              <a:t>ΣΧΟΛΗ ΔΗΜΗΤΣΑΝΑΣ, </a:t>
            </a:r>
            <a:r>
              <a:rPr lang="el-GR" sz="1600" dirty="0" smtClean="0">
                <a:solidFill>
                  <a:schemeClr val="dk1"/>
                </a:solidFill>
                <a:uFill>
                  <a:noFill/>
                </a:uFill>
              </a:rPr>
              <a:t>ΤΗΝ ΟΠΟΙΑ ΔΕΝ ΤΕΛΕΙΩΣΕ </a:t>
            </a:r>
            <a:endParaRPr sz="1600" dirty="0"/>
          </a:p>
        </p:txBody>
      </p:sp>
      <p:pic>
        <p:nvPicPr>
          <p:cNvPr id="4" name="Εικόνα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75300" y="1197841"/>
            <a:ext cx="3048581" cy="302086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56"/>
        <p:cNvGrpSpPr/>
        <p:nvPr/>
      </p:nvGrpSpPr>
      <p:grpSpPr>
        <a:xfrm>
          <a:off x="0" y="0"/>
          <a:ext cx="0" cy="0"/>
          <a:chOff x="0" y="0"/>
          <a:chExt cx="0" cy="0"/>
        </a:xfrm>
      </p:grpSpPr>
      <p:sp>
        <p:nvSpPr>
          <p:cNvPr id="457" name="Google Shape;457;p52"/>
          <p:cNvSpPr txBox="1">
            <a:spLocks noGrp="1"/>
          </p:cNvSpPr>
          <p:nvPr>
            <p:ph type="title"/>
          </p:nvPr>
        </p:nvSpPr>
        <p:spPr>
          <a:xfrm>
            <a:off x="713225" y="445025"/>
            <a:ext cx="6655500" cy="572700"/>
          </a:xfrm>
          <a:prstGeom prst="rect">
            <a:avLst/>
          </a:prstGeom>
          <a:solidFill>
            <a:schemeClr val="accent4">
              <a:lumMod val="20000"/>
              <a:lumOff val="80000"/>
            </a:schemeClr>
          </a:solidFill>
        </p:spPr>
        <p:txBody>
          <a:bodyPr spcFirstLastPara="1" wrap="square" lIns="91425" tIns="91425" rIns="91425" bIns="91425" anchor="t" anchorCtr="0">
            <a:noAutofit/>
          </a:bodyPr>
          <a:lstStyle/>
          <a:p>
            <a:pPr marL="0" lvl="0" indent="0" algn="l" rtl="0">
              <a:spcBef>
                <a:spcPts val="0"/>
              </a:spcBef>
              <a:spcAft>
                <a:spcPts val="0"/>
              </a:spcAft>
              <a:buNone/>
            </a:pPr>
            <a:r>
              <a:rPr lang="el-GR" b="1" i="1" u="sng" dirty="0" smtClean="0">
                <a:effectLst>
                  <a:outerShdw blurRad="38100" dist="38100" dir="2700000" algn="tl">
                    <a:srgbClr val="000000">
                      <a:alpha val="43137"/>
                    </a:srgbClr>
                  </a:outerShdw>
                </a:effectLst>
              </a:rPr>
              <a:t>ΜΑΧΕΣ ΣΤΙΣ ΟΠΟΙΕΣ ΣΥΜΕΤΕΙΧΕ</a:t>
            </a:r>
            <a:endParaRPr b="1" i="1" u="sng" dirty="0">
              <a:effectLst>
                <a:outerShdw blurRad="38100" dist="38100" dir="2700000" algn="tl">
                  <a:srgbClr val="000000">
                    <a:alpha val="43137"/>
                  </a:srgbClr>
                </a:outerShdw>
              </a:effectLst>
            </a:endParaRPr>
          </a:p>
        </p:txBody>
      </p:sp>
      <p:sp>
        <p:nvSpPr>
          <p:cNvPr id="458" name="Google Shape;458;p52"/>
          <p:cNvSpPr txBox="1">
            <a:spLocks noGrp="1"/>
          </p:cNvSpPr>
          <p:nvPr>
            <p:ph type="subTitle" idx="1"/>
          </p:nvPr>
        </p:nvSpPr>
        <p:spPr>
          <a:xfrm>
            <a:off x="3509000" y="893619"/>
            <a:ext cx="2126100" cy="2099506"/>
          </a:xfrm>
          <a:prstGeom prst="rect">
            <a:avLst/>
          </a:prstGeom>
        </p:spPr>
        <p:txBody>
          <a:bodyPr spcFirstLastPara="1" wrap="square" lIns="91425" tIns="91425" rIns="91425" bIns="91425" anchor="ctr" anchorCtr="0">
            <a:noAutofit/>
          </a:bodyPr>
          <a:lstStyle/>
          <a:p>
            <a:pPr marL="342900" lvl="0" algn="ctr" rtl="0">
              <a:spcBef>
                <a:spcPts val="0"/>
              </a:spcBef>
              <a:spcAft>
                <a:spcPts val="0"/>
              </a:spcAft>
              <a:buFont typeface="Arial" panose="020B0604020202020204" pitchFamily="34" charset="0"/>
              <a:buChar char="•"/>
            </a:pPr>
            <a:r>
              <a:rPr lang="el-GR" sz="1800" b="1" u="sng" dirty="0" smtClean="0"/>
              <a:t>ΜΑΧΗ ΤΟΥ ΑΓΙΟΝΟΡΙΟΥ</a:t>
            </a:r>
            <a:endParaRPr sz="1800" b="1" u="sng" dirty="0"/>
          </a:p>
        </p:txBody>
      </p:sp>
      <p:sp>
        <p:nvSpPr>
          <p:cNvPr id="459" name="Google Shape;459;p52"/>
          <p:cNvSpPr txBox="1">
            <a:spLocks noGrp="1"/>
          </p:cNvSpPr>
          <p:nvPr>
            <p:ph type="subTitle" idx="2"/>
          </p:nvPr>
        </p:nvSpPr>
        <p:spPr>
          <a:xfrm>
            <a:off x="3509000" y="2635735"/>
            <a:ext cx="2458609" cy="120484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l-GR" i="1" dirty="0" smtClean="0">
                <a:solidFill>
                  <a:srgbClr val="3366FF"/>
                </a:solidFill>
                <a:effectLst>
                  <a:outerShdw blurRad="38100" dist="38100" dir="2700000" algn="tl">
                    <a:srgbClr val="000000">
                      <a:alpha val="43137"/>
                    </a:srgbClr>
                  </a:outerShdw>
                </a:effectLst>
              </a:rPr>
              <a:t>28 ΙΟΥΛΙΟΥ 1822</a:t>
            </a:r>
            <a:endParaRPr i="1" dirty="0">
              <a:solidFill>
                <a:srgbClr val="3366FF"/>
              </a:solidFill>
              <a:effectLst>
                <a:outerShdw blurRad="38100" dist="38100" dir="2700000" algn="tl">
                  <a:srgbClr val="000000">
                    <a:alpha val="43137"/>
                  </a:srgbClr>
                </a:outerShdw>
              </a:effectLst>
            </a:endParaRPr>
          </a:p>
        </p:txBody>
      </p:sp>
      <p:sp>
        <p:nvSpPr>
          <p:cNvPr id="460" name="Google Shape;460;p52"/>
          <p:cNvSpPr txBox="1">
            <a:spLocks noGrp="1"/>
          </p:cNvSpPr>
          <p:nvPr>
            <p:ph type="subTitle" idx="3"/>
          </p:nvPr>
        </p:nvSpPr>
        <p:spPr>
          <a:xfrm>
            <a:off x="322300" y="876619"/>
            <a:ext cx="2971800" cy="2099506"/>
          </a:xfrm>
          <a:prstGeom prst="rect">
            <a:avLst/>
          </a:prstGeom>
        </p:spPr>
        <p:txBody>
          <a:bodyPr spcFirstLastPara="1" wrap="square" lIns="91425" tIns="91425" rIns="91425" bIns="91425" anchor="ctr" anchorCtr="0">
            <a:noAutofit/>
          </a:bodyPr>
          <a:lstStyle/>
          <a:p>
            <a:pPr marL="285750" lvl="0" indent="-285750" algn="ctr" rtl="0">
              <a:spcBef>
                <a:spcPts val="0"/>
              </a:spcBef>
              <a:spcAft>
                <a:spcPts val="0"/>
              </a:spcAft>
              <a:buFont typeface="Arial" panose="020B0604020202020204" pitchFamily="34" charset="0"/>
              <a:buChar char="•"/>
            </a:pPr>
            <a:r>
              <a:rPr lang="el-GR" sz="1800" b="1" u="sng" dirty="0" smtClean="0"/>
              <a:t>ΜΑΧΗ ΤΩΝ ΔΕΡΒΕΝΑΚΙΩΝ</a:t>
            </a:r>
            <a:endParaRPr sz="1800" b="1" u="sng" dirty="0"/>
          </a:p>
        </p:txBody>
      </p:sp>
      <p:sp>
        <p:nvSpPr>
          <p:cNvPr id="461" name="Google Shape;461;p52"/>
          <p:cNvSpPr txBox="1">
            <a:spLocks noGrp="1"/>
          </p:cNvSpPr>
          <p:nvPr>
            <p:ph type="subTitle" idx="4"/>
          </p:nvPr>
        </p:nvSpPr>
        <p:spPr>
          <a:xfrm>
            <a:off x="953125" y="2566555"/>
            <a:ext cx="2126100" cy="122257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l-GR" i="1" dirty="0" smtClean="0">
                <a:solidFill>
                  <a:srgbClr val="3366FF"/>
                </a:solidFill>
                <a:effectLst>
                  <a:outerShdw blurRad="38100" dist="38100" dir="2700000" algn="tl">
                    <a:srgbClr val="000000">
                      <a:alpha val="43137"/>
                    </a:srgbClr>
                  </a:outerShdw>
                </a:effectLst>
              </a:rPr>
              <a:t>25-28 ΙΟΥΛΙΟΥ 1822</a:t>
            </a:r>
            <a:endParaRPr i="1" dirty="0">
              <a:solidFill>
                <a:srgbClr val="3366FF"/>
              </a:solidFill>
              <a:effectLst>
                <a:outerShdw blurRad="38100" dist="38100" dir="2700000" algn="tl">
                  <a:srgbClr val="000000">
                    <a:alpha val="43137"/>
                  </a:srgbClr>
                </a:outerShdw>
              </a:effectLst>
            </a:endParaRPr>
          </a:p>
        </p:txBody>
      </p:sp>
      <p:sp>
        <p:nvSpPr>
          <p:cNvPr id="462" name="Google Shape;462;p52"/>
          <p:cNvSpPr txBox="1">
            <a:spLocks noGrp="1"/>
          </p:cNvSpPr>
          <p:nvPr>
            <p:ph type="subTitle" idx="5"/>
          </p:nvPr>
        </p:nvSpPr>
        <p:spPr>
          <a:xfrm>
            <a:off x="6064875" y="1017725"/>
            <a:ext cx="2126100" cy="1975400"/>
          </a:xfrm>
          <a:prstGeom prst="rect">
            <a:avLst/>
          </a:prstGeom>
        </p:spPr>
        <p:txBody>
          <a:bodyPr spcFirstLastPara="1" wrap="square" lIns="91425" tIns="91425" rIns="91425" bIns="91425" anchor="ctr" anchorCtr="0">
            <a:noAutofit/>
          </a:bodyPr>
          <a:lstStyle/>
          <a:p>
            <a:pPr marL="342900" lvl="0" algn="ctr" rtl="0">
              <a:spcBef>
                <a:spcPts val="0"/>
              </a:spcBef>
              <a:spcAft>
                <a:spcPts val="0"/>
              </a:spcAft>
              <a:buFont typeface="Arial" panose="020B0604020202020204" pitchFamily="34" charset="0"/>
              <a:buChar char="•"/>
            </a:pPr>
            <a:r>
              <a:rPr lang="el-GR" sz="1800" b="1" u="sng" dirty="0" smtClean="0"/>
              <a:t>ΜΑΧΗ ΣΤΟ ΜΑΝΙΑΚΙ</a:t>
            </a:r>
            <a:endParaRPr sz="1800" b="1" u="sng" dirty="0"/>
          </a:p>
        </p:txBody>
      </p:sp>
      <p:sp>
        <p:nvSpPr>
          <p:cNvPr id="463" name="Google Shape;463;p52"/>
          <p:cNvSpPr txBox="1">
            <a:spLocks noGrp="1"/>
          </p:cNvSpPr>
          <p:nvPr>
            <p:ph type="subTitle" idx="6"/>
          </p:nvPr>
        </p:nvSpPr>
        <p:spPr>
          <a:xfrm>
            <a:off x="6064875" y="2635735"/>
            <a:ext cx="2126100" cy="115339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l-GR" i="1" dirty="0" smtClean="0">
                <a:solidFill>
                  <a:srgbClr val="3366FF"/>
                </a:solidFill>
                <a:effectLst>
                  <a:outerShdw blurRad="38100" dist="38100" dir="2700000" algn="tl">
                    <a:srgbClr val="000000">
                      <a:alpha val="43137"/>
                    </a:srgbClr>
                  </a:outerShdw>
                </a:effectLst>
              </a:rPr>
              <a:t>20 ΜΑΙΟΥ 1825</a:t>
            </a:r>
            <a:endParaRPr i="1" dirty="0">
              <a:solidFill>
                <a:srgbClr val="3366FF"/>
              </a:solidFill>
              <a:effectLst>
                <a:outerShdw blurRad="38100" dist="38100" dir="2700000" algn="tl">
                  <a:srgbClr val="000000">
                    <a:alpha val="43137"/>
                  </a:srgbClr>
                </a:outerShdw>
              </a:effectLst>
            </a:endParaRPr>
          </a:p>
        </p:txBody>
      </p:sp>
      <p:pic>
        <p:nvPicPr>
          <p:cNvPr id="2" name="Εικόνα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82509" y="3177840"/>
            <a:ext cx="2582950" cy="145106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 name="Εικόνα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6975" y="3141105"/>
            <a:ext cx="2515615" cy="150936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 name="Εικόνα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94100" y="3149092"/>
            <a:ext cx="2528825" cy="144504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38"/>
          <p:cNvSpPr txBox="1">
            <a:spLocks noGrp="1"/>
          </p:cNvSpPr>
          <p:nvPr>
            <p:ph type="title"/>
          </p:nvPr>
        </p:nvSpPr>
        <p:spPr>
          <a:xfrm>
            <a:off x="342900" y="363682"/>
            <a:ext cx="7055427" cy="789710"/>
          </a:xfrm>
          <a:prstGeom prst="rect">
            <a:avLst/>
          </a:prstGeom>
          <a:solidFill>
            <a:schemeClr val="bg1">
              <a:lumMod val="75000"/>
            </a:schemeClr>
          </a:solidFill>
          <a:ln>
            <a:solidFill>
              <a:schemeClr val="tx2">
                <a:lumMod val="50000"/>
              </a:schemeClr>
            </a:solidFill>
          </a:ln>
        </p:spPr>
        <p:txBody>
          <a:bodyPr spcFirstLastPara="1" wrap="square" lIns="91425" tIns="91425" rIns="91425" bIns="91425" anchor="t" anchorCtr="0">
            <a:noAutofit/>
          </a:bodyPr>
          <a:lstStyle/>
          <a:p>
            <a:pPr marL="0" lvl="0" indent="0" algn="l" rtl="0">
              <a:spcBef>
                <a:spcPts val="0"/>
              </a:spcBef>
              <a:spcAft>
                <a:spcPts val="0"/>
              </a:spcAft>
              <a:buNone/>
            </a:pPr>
            <a:r>
              <a:rPr lang="el-GR" b="1" i="1" u="sng" dirty="0" smtClean="0">
                <a:effectLst>
                  <a:outerShdw blurRad="38100" dist="38100" dir="2700000" algn="tl">
                    <a:srgbClr val="000000">
                      <a:alpha val="43137"/>
                    </a:srgbClr>
                  </a:outerShdw>
                </a:effectLst>
              </a:rPr>
              <a:t>Η ΜΥΗΣΗ ΤΟΥ ΣΤΗ ΦΙΛΙΚΗ ΕΤΑΙΡΕΙΑ</a:t>
            </a:r>
            <a:endParaRPr b="1" i="1" u="sng" dirty="0">
              <a:effectLst>
                <a:outerShdw blurRad="38100" dist="38100" dir="2700000" algn="tl">
                  <a:srgbClr val="000000">
                    <a:alpha val="43137"/>
                  </a:srgbClr>
                </a:outerShdw>
              </a:effectLst>
            </a:endParaRPr>
          </a:p>
        </p:txBody>
      </p:sp>
      <p:sp>
        <p:nvSpPr>
          <p:cNvPr id="13" name="TextBox 12"/>
          <p:cNvSpPr txBox="1"/>
          <p:nvPr/>
        </p:nvSpPr>
        <p:spPr>
          <a:xfrm>
            <a:off x="166256" y="1381992"/>
            <a:ext cx="5881254" cy="2462213"/>
          </a:xfrm>
          <a:prstGeom prst="rect">
            <a:avLst/>
          </a:prstGeom>
          <a:noFill/>
        </p:spPr>
        <p:txBody>
          <a:bodyPr wrap="square" rtlCol="0">
            <a:spAutoFit/>
          </a:bodyPr>
          <a:lstStyle/>
          <a:p>
            <a:pPr marL="285750" indent="-285750">
              <a:buFont typeface="Wingdings" panose="05000000000000000000" pitchFamily="2" charset="2"/>
              <a:buChar char="v"/>
            </a:pPr>
            <a:r>
              <a:rPr lang="el-GR" dirty="0" smtClean="0"/>
              <a:t>ΓΝΩΡΙΣΤΗΚΕ ΣΤΗΝ </a:t>
            </a:r>
            <a:r>
              <a:rPr lang="el-GR" b="1" dirty="0" smtClean="0">
                <a:effectLst>
                  <a:outerShdw blurRad="38100" dist="38100" dir="2700000" algn="tl">
                    <a:srgbClr val="000000">
                      <a:alpha val="43137"/>
                    </a:srgbClr>
                  </a:outerShdw>
                </a:effectLst>
              </a:rPr>
              <a:t>ΚΩΝΣΤΑΝΤΙΝΟΥΠΟΛΗ</a:t>
            </a:r>
            <a:r>
              <a:rPr lang="el-GR" dirty="0" smtClean="0"/>
              <a:t> ΜΕ ΤΟΝ</a:t>
            </a:r>
            <a:r>
              <a:rPr lang="el-GR" b="1" dirty="0" smtClean="0">
                <a:effectLst>
                  <a:outerShdw blurRad="38100" dist="38100" dir="2700000" algn="tl">
                    <a:srgbClr val="000000">
                      <a:alpha val="43137"/>
                    </a:srgbClr>
                  </a:outerShdw>
                </a:effectLst>
              </a:rPr>
              <a:t> ΑΝΑΓΝΩΣΤΟΠΟΥΛΟ</a:t>
            </a:r>
            <a:r>
              <a:rPr lang="el-GR" dirty="0" smtClean="0"/>
              <a:t>, Ο ΟΠΟΙΟΣ ΤΟΝ ΜΥΗΣΕ ΣΤΗ ΦΙΛΙΚΗ ΕΤΑΙΡΕΙΑ ΣΤΙΣ </a:t>
            </a:r>
            <a:r>
              <a:rPr lang="el-GR" b="1" dirty="0" smtClean="0">
                <a:effectLst>
                  <a:outerShdw blurRad="38100" dist="38100" dir="2700000" algn="tl">
                    <a:srgbClr val="000000">
                      <a:alpha val="43137"/>
                    </a:srgbClr>
                  </a:outerShdw>
                </a:effectLst>
              </a:rPr>
              <a:t>21 ΙΟΥΝΙΟΥ 1818</a:t>
            </a:r>
          </a:p>
          <a:p>
            <a:pPr marL="285750" indent="-285750">
              <a:buFont typeface="Wingdings" panose="05000000000000000000" pitchFamily="2" charset="2"/>
              <a:buChar char="v"/>
            </a:pPr>
            <a:endParaRPr lang="el-GR" b="1" dirty="0">
              <a:effectLst>
                <a:outerShdw blurRad="38100" dist="38100" dir="2700000" algn="tl">
                  <a:srgbClr val="000000">
                    <a:alpha val="43137"/>
                  </a:srgbClr>
                </a:outerShdw>
              </a:effectLst>
            </a:endParaRPr>
          </a:p>
          <a:p>
            <a:pPr marL="285750" indent="-285750">
              <a:buFont typeface="Wingdings" panose="05000000000000000000" pitchFamily="2" charset="2"/>
              <a:buChar char="v"/>
            </a:pPr>
            <a:endParaRPr lang="el-GR" b="1" dirty="0" smtClean="0">
              <a:effectLst>
                <a:outerShdw blurRad="38100" dist="38100" dir="2700000" algn="tl">
                  <a:srgbClr val="000000">
                    <a:alpha val="43137"/>
                  </a:srgbClr>
                </a:outerShdw>
              </a:effectLst>
            </a:endParaRPr>
          </a:p>
          <a:p>
            <a:pPr marL="285750" indent="-285750">
              <a:buFont typeface="Wingdings" panose="05000000000000000000" pitchFamily="2" charset="2"/>
              <a:buChar char="v"/>
            </a:pPr>
            <a:r>
              <a:rPr lang="el-GR" dirty="0" smtClean="0"/>
              <a:t>ΣΤΑ ΕΓΓΡΑΦΑ ΤΗΣ ΕΤΑΙΡΕΙΑΣ ΥΠΕΓΡΑΦΕ ΜΕ ΤΟ ΟΝΟΜΑ </a:t>
            </a:r>
            <a:r>
              <a:rPr lang="el-GR" b="1" i="1" dirty="0" smtClean="0">
                <a:effectLst>
                  <a:outerShdw blurRad="38100" dist="38100" dir="2700000" algn="tl">
                    <a:srgbClr val="000000">
                      <a:alpha val="43137"/>
                    </a:srgbClr>
                  </a:outerShdw>
                </a:effectLst>
              </a:rPr>
              <a:t>ΑΡΜΟΔΙΟΣ </a:t>
            </a:r>
            <a:r>
              <a:rPr lang="el-GR" dirty="0" smtClean="0"/>
              <a:t>ΚΑΙ ΩΣ ΔΙΑΚΡΙΤΙΚΑ ΕΒΑΖΕ ΤΑ ΑΡΧΙΚΑ </a:t>
            </a:r>
            <a:r>
              <a:rPr lang="el-GR" b="1" i="1" dirty="0" smtClean="0">
                <a:effectLst>
                  <a:outerShdw blurRad="38100" dist="38100" dir="2700000" algn="tl">
                    <a:srgbClr val="000000">
                      <a:alpha val="43137"/>
                    </a:srgbClr>
                  </a:outerShdw>
                </a:effectLst>
              </a:rPr>
              <a:t>Α.Μ</a:t>
            </a:r>
          </a:p>
          <a:p>
            <a:pPr marL="285750" indent="-285750">
              <a:buFont typeface="Wingdings" panose="05000000000000000000" pitchFamily="2" charset="2"/>
              <a:buChar char="v"/>
            </a:pPr>
            <a:endParaRPr lang="el-GR" b="1" i="1" dirty="0">
              <a:effectLst>
                <a:outerShdw blurRad="38100" dist="38100" dir="2700000" algn="tl">
                  <a:srgbClr val="000000">
                    <a:alpha val="43137"/>
                  </a:srgbClr>
                </a:outerShdw>
              </a:effectLst>
            </a:endParaRPr>
          </a:p>
          <a:p>
            <a:pPr marL="285750" indent="-285750">
              <a:buFont typeface="Wingdings" panose="05000000000000000000" pitchFamily="2" charset="2"/>
              <a:buChar char="v"/>
            </a:pPr>
            <a:endParaRPr lang="el-GR" b="1" i="1" dirty="0" smtClean="0">
              <a:effectLst>
                <a:outerShdw blurRad="38100" dist="38100" dir="2700000" algn="tl">
                  <a:srgbClr val="000000">
                    <a:alpha val="43137"/>
                  </a:srgbClr>
                </a:outerShdw>
              </a:effectLst>
            </a:endParaRPr>
          </a:p>
          <a:p>
            <a:pPr marL="285750" indent="-285750">
              <a:buFont typeface="Wingdings" panose="05000000000000000000" pitchFamily="2" charset="2"/>
              <a:buChar char="v"/>
            </a:pPr>
            <a:r>
              <a:rPr lang="el-GR" dirty="0" smtClean="0"/>
              <a:t>Η ΜΥΗΣΗ ΤΟΥ ΕΓΙΝΕ ΣΤΗΝ </a:t>
            </a:r>
            <a:r>
              <a:rPr lang="el-GR" b="1" i="1" dirty="0" smtClean="0">
                <a:effectLst>
                  <a:outerShdw blurRad="38100" dist="38100" dir="2700000" algn="tl">
                    <a:srgbClr val="000000">
                      <a:alpha val="43137"/>
                    </a:srgbClr>
                  </a:outerShdw>
                </a:effectLst>
              </a:rPr>
              <a:t>ΟΙΚΙΑ ΤΩΝ ΑΙΝΙΑΝΩΝ ΣΤΗ ΣΥΝΟΙΚΙΑ ΘΕΡΑΠΕΙΑ</a:t>
            </a:r>
            <a:endParaRPr lang="el-GR" b="1" i="1" dirty="0">
              <a:effectLst>
                <a:outerShdw blurRad="38100" dist="38100" dir="2700000" algn="tl">
                  <a:srgbClr val="000000">
                    <a:alpha val="43137"/>
                  </a:srgbClr>
                </a:outerShdw>
              </a:effectLst>
            </a:endParaRPr>
          </a:p>
        </p:txBody>
      </p:sp>
      <p:pic>
        <p:nvPicPr>
          <p:cNvPr id="14" name="Εικόνα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97530" y="1579419"/>
            <a:ext cx="2401594" cy="29921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40"/>
          <p:cNvSpPr txBox="1">
            <a:spLocks noGrp="1"/>
          </p:cNvSpPr>
          <p:nvPr>
            <p:ph type="subTitle" idx="1"/>
          </p:nvPr>
        </p:nvSpPr>
        <p:spPr>
          <a:xfrm>
            <a:off x="1" y="1153391"/>
            <a:ext cx="5299363" cy="1205345"/>
          </a:xfrm>
          <a:prstGeom prst="rect">
            <a:avLst/>
          </a:prstGeom>
        </p:spPr>
        <p:txBody>
          <a:bodyPr spcFirstLastPara="1" wrap="square" lIns="91425" tIns="91425" rIns="91425" bIns="91425" anchor="t" anchorCtr="0">
            <a:noAutofit/>
          </a:bodyPr>
          <a:lstStyle/>
          <a:p>
            <a:pPr marL="285750" lvl="0" indent="-285750" algn="l" rtl="0">
              <a:spcBef>
                <a:spcPts val="0"/>
              </a:spcBef>
              <a:spcAft>
                <a:spcPts val="0"/>
              </a:spcAft>
              <a:buFont typeface="Wingdings" panose="05000000000000000000" pitchFamily="2" charset="2"/>
              <a:buChar char="Ø"/>
            </a:pPr>
            <a:r>
              <a:rPr lang="el-GR" dirty="0" smtClean="0"/>
              <a:t>ΣΤΗ </a:t>
            </a:r>
            <a:r>
              <a:rPr lang="el-GR" b="1" dirty="0" smtClean="0"/>
              <a:t>ΣΥΝΕΛΕΥΣΗ ΤΗΣ ΒΟΣΤΙΤΣΑΣ </a:t>
            </a:r>
            <a:r>
              <a:rPr lang="el-GR" dirty="0" smtClean="0"/>
              <a:t>ΕΛΑΒΕ  ΜΕΡΟΣ, ΠΑΡΟΥΣΙΑΖΟΝΤΑΣ ΤΙΣ ΕΝΤΟΛΕΣ ΤΟΥ ΑΛΕΧΑΝΔΡΟΥ ΥΨΗΛΑΝΤΗ ΣΧΕΤΙΚΑ ΜΡ ΤΗΝ ΕΝΑΡΞΗ ΤΗΣ ΕΠΑΝΑΣΤΑΣΗΣ ΣΤΟ </a:t>
            </a:r>
            <a:r>
              <a:rPr lang="el-GR" b="1" dirty="0" smtClean="0"/>
              <a:t>ΜΟΡΙΑ</a:t>
            </a:r>
          </a:p>
          <a:p>
            <a:pPr marL="285750" lvl="0" indent="-285750" algn="l" rtl="0">
              <a:spcBef>
                <a:spcPts val="0"/>
              </a:spcBef>
              <a:spcAft>
                <a:spcPts val="0"/>
              </a:spcAft>
              <a:buFont typeface="Wingdings" panose="05000000000000000000" pitchFamily="2" charset="2"/>
              <a:buChar char="Ø"/>
            </a:pPr>
            <a:endParaRPr lang="el-GR" b="1" dirty="0"/>
          </a:p>
          <a:p>
            <a:pPr marL="285750" lvl="0" indent="-285750" algn="l" rtl="0">
              <a:spcBef>
                <a:spcPts val="0"/>
              </a:spcBef>
              <a:spcAft>
                <a:spcPts val="0"/>
              </a:spcAft>
              <a:buFont typeface="Wingdings" panose="05000000000000000000" pitchFamily="2" charset="2"/>
              <a:buChar char="Ø"/>
            </a:pPr>
            <a:r>
              <a:rPr lang="el-GR" dirty="0" smtClean="0"/>
              <a:t>ΣΥΓΚΡΟΥΕΤΑΙ ΜΕ ΤΟΝ </a:t>
            </a:r>
            <a:r>
              <a:rPr lang="el-GR" b="1" dirty="0" smtClean="0"/>
              <a:t>ΠΑΛΑΙΩΝ ΠΑΤΡΩΝ ΓΕΡΜΑΝΟ </a:t>
            </a:r>
            <a:r>
              <a:rPr lang="el-GR" dirty="0" smtClean="0"/>
              <a:t>ΚΑΙ </a:t>
            </a:r>
            <a:r>
              <a:rPr lang="el-GR" b="1" dirty="0" smtClean="0"/>
              <a:t>ΤΟΝ ΖΑΙΜΗ</a:t>
            </a:r>
          </a:p>
          <a:p>
            <a:pPr marL="285750" lvl="0" indent="-285750" algn="l" rtl="0">
              <a:spcBef>
                <a:spcPts val="0"/>
              </a:spcBef>
              <a:spcAft>
                <a:spcPts val="0"/>
              </a:spcAft>
              <a:buFont typeface="Wingdings" panose="05000000000000000000" pitchFamily="2" charset="2"/>
              <a:buChar char="Ø"/>
            </a:pPr>
            <a:endParaRPr lang="el-GR" b="1" dirty="0"/>
          </a:p>
          <a:p>
            <a:pPr marL="285750" lvl="0" indent="-285750" algn="l" rtl="0">
              <a:spcBef>
                <a:spcPts val="0"/>
              </a:spcBef>
              <a:spcAft>
                <a:spcPts val="0"/>
              </a:spcAft>
              <a:buFont typeface="Wingdings" panose="05000000000000000000" pitchFamily="2" charset="2"/>
              <a:buChar char="Ø"/>
            </a:pPr>
            <a:r>
              <a:rPr lang="el-GR" dirty="0" smtClean="0"/>
              <a:t>ΓΙΝΕΤΑΙ ΠΡΟΤΑΣΗ ΤΗΣ ΑΠΟΣΥΡΣΗΣ ΤΟΥ ΣΤΟ </a:t>
            </a:r>
            <a:r>
              <a:rPr lang="el-GR" b="1" dirty="0" smtClean="0"/>
              <a:t>ΜΟΝΑΣΤΗΡΙ ΤΗΣ ΣΙΔΗΡΟΠΟΡΤΑΣ ΜΕ ΣΚΟΠΟ ΤΗΝ ΔΙΑΤΗΡΗΣΗ ΤΗΣ ΕΠΑΝΑΣΤΑΣΗΣ</a:t>
            </a:r>
            <a:endParaRPr lang="el-GR" b="1" dirty="0"/>
          </a:p>
          <a:p>
            <a:pPr marL="285750" lvl="0" indent="-285750" algn="l" rtl="0">
              <a:spcBef>
                <a:spcPts val="0"/>
              </a:spcBef>
              <a:spcAft>
                <a:spcPts val="0"/>
              </a:spcAft>
              <a:buFont typeface="Wingdings" panose="05000000000000000000" pitchFamily="2" charset="2"/>
              <a:buChar char="Ø"/>
            </a:pPr>
            <a:endParaRPr b="1" dirty="0"/>
          </a:p>
        </p:txBody>
      </p:sp>
      <p:sp>
        <p:nvSpPr>
          <p:cNvPr id="285" name="Google Shape;285;p40"/>
          <p:cNvSpPr txBox="1">
            <a:spLocks noGrp="1"/>
          </p:cNvSpPr>
          <p:nvPr>
            <p:ph type="title"/>
          </p:nvPr>
        </p:nvSpPr>
        <p:spPr>
          <a:xfrm>
            <a:off x="713225" y="445025"/>
            <a:ext cx="5679900" cy="572700"/>
          </a:xfrm>
          <a:prstGeom prst="rect">
            <a:avLst/>
          </a:prstGeom>
          <a:solidFill>
            <a:schemeClr val="accent5">
              <a:lumMod val="20000"/>
              <a:lumOff val="80000"/>
            </a:schemeClr>
          </a:solidFill>
        </p:spPr>
        <p:txBody>
          <a:bodyPr spcFirstLastPara="1" wrap="square" lIns="91425" tIns="91425" rIns="91425" bIns="91425" anchor="t" anchorCtr="0">
            <a:noAutofit/>
          </a:bodyPr>
          <a:lstStyle/>
          <a:p>
            <a:pPr marL="0" lvl="0" indent="0" algn="l" rtl="0">
              <a:spcBef>
                <a:spcPts val="0"/>
              </a:spcBef>
              <a:spcAft>
                <a:spcPts val="0"/>
              </a:spcAft>
              <a:buNone/>
            </a:pPr>
            <a:r>
              <a:rPr lang="el-GR" b="1" i="1" u="sng" dirty="0" smtClean="0">
                <a:effectLst>
                  <a:outerShdw blurRad="38100" dist="38100" dir="2700000" algn="tl">
                    <a:srgbClr val="000000">
                      <a:alpha val="43137"/>
                    </a:srgbClr>
                  </a:outerShdw>
                </a:effectLst>
              </a:rPr>
              <a:t>ΣΥΝΕΛΕΥΣΗ ΤΗΣ ΒΟΣΤΙΤΣΑΣ</a:t>
            </a:r>
            <a:endParaRPr b="1" i="1" u="sng" dirty="0">
              <a:effectLst>
                <a:outerShdw blurRad="38100" dist="38100" dir="2700000" algn="tl">
                  <a:srgbClr val="000000">
                    <a:alpha val="43137"/>
                  </a:srgbClr>
                </a:outerShdw>
              </a:effectLst>
            </a:endParaRPr>
          </a:p>
        </p:txBody>
      </p:sp>
      <p:pic>
        <p:nvPicPr>
          <p:cNvPr id="2" name="Εικόνα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35416" y="1489515"/>
            <a:ext cx="3263073" cy="2030557"/>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Υπότιτλος 1"/>
          <p:cNvSpPr>
            <a:spLocks noGrp="1"/>
          </p:cNvSpPr>
          <p:nvPr>
            <p:ph type="subTitle" idx="1"/>
          </p:nvPr>
        </p:nvSpPr>
        <p:spPr>
          <a:xfrm>
            <a:off x="4197927" y="1340428"/>
            <a:ext cx="4644737" cy="3096490"/>
          </a:xfrm>
          <a:solidFill>
            <a:srgbClr val="FFCC66"/>
          </a:solidFill>
        </p:spPr>
        <p:txBody>
          <a:bodyPr/>
          <a:lstStyle/>
          <a:p>
            <a:pPr>
              <a:buFont typeface="Wingdings" panose="05000000000000000000" pitchFamily="2" charset="2"/>
              <a:buChar char="q"/>
            </a:pPr>
            <a:r>
              <a:rPr lang="el-GR" dirty="0" smtClean="0"/>
              <a:t>ΣΤΙΣ ΑΡΧΕΣ ΤΟΥ 1825 Ο ΙΜΠΡΑΗΜ ΑΠΟΒΙΒΑΣΤΗΚΕ ΣΤΗΝ ΠΕΛΟΠΟΝΝΗΣΟ ΕΠΙΚΕΦΑΛΗΣ ΕΝΟΣ ΚΑΛΑ ΟΡΓΑΝΟΜΕΝΟΥ ΣΤΡΑΤΟΥ.</a:t>
            </a:r>
          </a:p>
          <a:p>
            <a:pPr>
              <a:buFont typeface="Wingdings" panose="05000000000000000000" pitchFamily="2" charset="2"/>
              <a:buChar char="q"/>
            </a:pPr>
            <a:endParaRPr lang="el-GR" dirty="0"/>
          </a:p>
          <a:p>
            <a:pPr>
              <a:buFont typeface="Wingdings" panose="05000000000000000000" pitchFamily="2" charset="2"/>
              <a:buChar char="q"/>
            </a:pPr>
            <a:r>
              <a:rPr lang="el-GR" dirty="0" smtClean="0"/>
              <a:t>ΔΕΝ ΥΠΗΡΧΕ </a:t>
            </a:r>
            <a:r>
              <a:rPr lang="el-GR" dirty="0" smtClean="0"/>
              <a:t>ΣΟΒΑΡΗ </a:t>
            </a:r>
            <a:r>
              <a:rPr lang="el-GR" dirty="0" smtClean="0"/>
              <a:t>ΑΝΤΙΣΤΑΣΗ ΑΠΌ ΤΙΣ ΕΛΛΗΝΙΚΕΣ ΔΥΝΑΜΕΙΣ ΛΟΓΩ ΕΜΦΥΛΙΟ ΠΟΛΕΜΟΥ</a:t>
            </a:r>
          </a:p>
          <a:p>
            <a:pPr>
              <a:buFont typeface="Wingdings" panose="05000000000000000000" pitchFamily="2" charset="2"/>
              <a:buChar char="q"/>
            </a:pPr>
            <a:endParaRPr lang="el-GR" dirty="0"/>
          </a:p>
          <a:p>
            <a:pPr>
              <a:buFont typeface="Wingdings" panose="05000000000000000000" pitchFamily="2" charset="2"/>
              <a:buChar char="q"/>
            </a:pPr>
            <a:r>
              <a:rPr lang="el-GR" dirty="0" smtClean="0"/>
              <a:t>Ο ΙΜΠΡΑΗΜ ΑΝΑΚΑΤΕΛΑΒΕ ΜΕΓΑΛΟ ΤΜΗΜΑ ΤΗΣ ΠΕΛΟΠΟΝΝΗΣΟΥ. ΩΣΤΟΣΟ Η ΠΡΟΣΠΑΘΕΙΑ ΤΟΥ ΠΑΠΑΦΛΕΣΣΑ ΝΑ ΤΟΝ ΣΤΑΜΑΤΗΣΕΙ ΔΕΝ ΕΙΧΕ ΑΠΟΤΕΛΕΣΜΑ</a:t>
            </a:r>
            <a:endParaRPr lang="el-GR" dirty="0"/>
          </a:p>
        </p:txBody>
      </p:sp>
      <p:sp>
        <p:nvSpPr>
          <p:cNvPr id="3" name="Τίτλος 2"/>
          <p:cNvSpPr>
            <a:spLocks noGrp="1"/>
          </p:cNvSpPr>
          <p:nvPr>
            <p:ph type="title"/>
          </p:nvPr>
        </p:nvSpPr>
        <p:spPr>
          <a:xfrm>
            <a:off x="713224" y="581891"/>
            <a:ext cx="6903311" cy="435833"/>
          </a:xfrm>
        </p:spPr>
        <p:txBody>
          <a:bodyPr/>
          <a:lstStyle/>
          <a:p>
            <a:r>
              <a:rPr lang="el-GR" b="1" i="1" u="sng" dirty="0" smtClean="0"/>
              <a:t>ΜΑΧΗ ΣΟ ΜΑΝΙΑΚΙ  -  20  ΜΑΙΟΥ 1825</a:t>
            </a:r>
            <a:endParaRPr lang="el-GR" b="1" i="1" u="sng" dirty="0"/>
          </a:p>
        </p:txBody>
      </p:sp>
      <p:pic>
        <p:nvPicPr>
          <p:cNvPr id="4" name="Εικόνα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0080" y="1556904"/>
            <a:ext cx="3633138" cy="223577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7589894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5" name="TextBox 4"/>
          <p:cNvSpPr txBox="1"/>
          <p:nvPr/>
        </p:nvSpPr>
        <p:spPr>
          <a:xfrm>
            <a:off x="2524991" y="654627"/>
            <a:ext cx="4229100" cy="369332"/>
          </a:xfrm>
          <a:prstGeom prst="rect">
            <a:avLst/>
          </a:prstGeom>
          <a:solidFill>
            <a:srgbClr val="FFCC66"/>
          </a:solidFill>
        </p:spPr>
        <p:txBody>
          <a:bodyPr wrap="square" rtlCol="0">
            <a:spAutoFit/>
          </a:bodyPr>
          <a:lstStyle/>
          <a:p>
            <a:r>
              <a:rPr lang="el-GR" sz="1800" b="1" i="1" u="sng" dirty="0" smtClean="0">
                <a:effectLst>
                  <a:outerShdw blurRad="38100" dist="38100" dir="2700000" algn="tl">
                    <a:srgbClr val="000000">
                      <a:alpha val="43137"/>
                    </a:srgbClr>
                  </a:outerShdw>
                </a:effectLst>
              </a:rPr>
              <a:t>ΜΑΧΗ ΣΤΟ ΜΑΝΙΑΚΙ</a:t>
            </a:r>
            <a:endParaRPr lang="el-GR" sz="1800" b="1" i="1" u="sng" dirty="0">
              <a:effectLst>
                <a:outerShdw blurRad="38100" dist="38100" dir="2700000" algn="tl">
                  <a:srgbClr val="000000">
                    <a:alpha val="43137"/>
                  </a:srgbClr>
                </a:outerShdw>
              </a:effectLst>
            </a:endParaRPr>
          </a:p>
        </p:txBody>
      </p:sp>
      <p:pic>
        <p:nvPicPr>
          <p:cNvPr id="6" name="Εικόνα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0300" y="1361207"/>
            <a:ext cx="3045434" cy="202622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Εικόνα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44202" y="2050905"/>
            <a:ext cx="1933575" cy="23717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Εικόνα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26727" y="1265824"/>
            <a:ext cx="2879148" cy="177178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Υπότιτλος 1"/>
          <p:cNvSpPr>
            <a:spLocks noGrp="1"/>
          </p:cNvSpPr>
          <p:nvPr>
            <p:ph type="subTitle" idx="1"/>
          </p:nvPr>
        </p:nvSpPr>
        <p:spPr>
          <a:xfrm>
            <a:off x="290945" y="1444336"/>
            <a:ext cx="4686299" cy="2888673"/>
          </a:xfrm>
          <a:solidFill>
            <a:srgbClr val="B2DBF0"/>
          </a:solidFill>
        </p:spPr>
        <p:txBody>
          <a:bodyPr/>
          <a:lstStyle/>
          <a:p>
            <a:pPr>
              <a:buFont typeface="Wingdings" panose="05000000000000000000" pitchFamily="2" charset="2"/>
              <a:buChar char="§"/>
            </a:pPr>
            <a:r>
              <a:rPr lang="el-GR" dirty="0" smtClean="0"/>
              <a:t>Ο ΠΑΠΑΦΛΕΣΣΑΣ ΠΟΛΕΜΗΣΕ ΚΑΙ ΠΕΘΑΝΕ ΗΡΩΙΚΑ ΣΤΟ ΜΑΝΙΑΚΙ (1825) ΠΛΑΙ ΣΤΟΥΣ ΛΙΓΟΥΣ ΑΝΔΡΕΣ ΠΟΥ ΕΙΧΑΝ ΜΕΙΝΕΙ. </a:t>
            </a:r>
            <a:endParaRPr lang="el-GR" dirty="0" smtClean="0"/>
          </a:p>
          <a:p>
            <a:pPr>
              <a:buFont typeface="Wingdings" panose="05000000000000000000" pitchFamily="2" charset="2"/>
              <a:buChar char="§"/>
            </a:pPr>
            <a:endParaRPr lang="el-GR" dirty="0"/>
          </a:p>
          <a:p>
            <a:pPr>
              <a:buFont typeface="Wingdings" panose="05000000000000000000" pitchFamily="2" charset="2"/>
              <a:buChar char="§"/>
            </a:pPr>
            <a:r>
              <a:rPr lang="el-GR" dirty="0" smtClean="0"/>
              <a:t>ΜΕΤΑ </a:t>
            </a:r>
            <a:r>
              <a:rPr lang="el-GR" dirty="0" smtClean="0"/>
              <a:t>ΤΟ ΤΕΛΟΣ ΤΗΣ ΜΑΧΗΣ Ο ΙΜΠΡΑΙΜ ΖΗΤΗΣΕ ΝΑ ΒΡΕΘΕΙ ΤΟ ΝΕΚΡΟ ΣΩΜΑ ΤΟΥ ΠΑΠΑΦΛΕΣΣΑ, ΤΟ ΟΠΟΙΟ ΑΡΓΟΤΕΡΑ ΤΟΠΟΘΕΤΗΣΑΝ ΣΕ ΈΝΑ ΔΕΝΤΡΟ. </a:t>
            </a:r>
            <a:endParaRPr lang="el-GR" dirty="0" smtClean="0"/>
          </a:p>
          <a:p>
            <a:pPr>
              <a:buFont typeface="Wingdings" panose="05000000000000000000" pitchFamily="2" charset="2"/>
              <a:buChar char="§"/>
            </a:pPr>
            <a:endParaRPr lang="el-GR" dirty="0"/>
          </a:p>
          <a:p>
            <a:pPr>
              <a:buFont typeface="Wingdings" panose="05000000000000000000" pitchFamily="2" charset="2"/>
              <a:buChar char="§"/>
            </a:pPr>
            <a:r>
              <a:rPr lang="el-GR" dirty="0" smtClean="0"/>
              <a:t>ΕΚΕΙ </a:t>
            </a:r>
            <a:r>
              <a:rPr lang="el-GR" dirty="0" smtClean="0"/>
              <a:t>Ο ΙΜΠΡΑΙΜ ΤΙΜΗΣΕ ΤΟΝ ΝΕΚΡΟ ΠΟΛΕΜΙΣΤΗ ΛΕΓΟΝΤΑΣ </a:t>
            </a:r>
            <a:r>
              <a:rPr lang="el-GR" b="1" i="1" u="sng" dirty="0" smtClean="0">
                <a:effectLst>
                  <a:outerShdw blurRad="38100" dist="38100" dir="2700000" algn="tl">
                    <a:srgbClr val="000000">
                      <a:alpha val="43137"/>
                    </a:srgbClr>
                  </a:outerShdw>
                </a:effectLst>
              </a:rPr>
              <a:t>«</a:t>
            </a:r>
            <a:r>
              <a:rPr lang="el-GR" b="1" i="1" u="sng" dirty="0">
                <a:effectLst>
                  <a:outerShdw blurRad="38100" dist="38100" dir="2700000" algn="tl">
                    <a:srgbClr val="000000">
                      <a:alpha val="43137"/>
                    </a:srgbClr>
                  </a:outerShdw>
                </a:effectLst>
              </a:rPr>
              <a:t>Αμαρτία να χαθεί τούτος ο πολέμαρχος!»</a:t>
            </a:r>
          </a:p>
        </p:txBody>
      </p:sp>
      <p:sp>
        <p:nvSpPr>
          <p:cNvPr id="3" name="Τίτλος 2"/>
          <p:cNvSpPr>
            <a:spLocks noGrp="1"/>
          </p:cNvSpPr>
          <p:nvPr>
            <p:ph type="title"/>
          </p:nvPr>
        </p:nvSpPr>
        <p:spPr/>
        <p:txBody>
          <a:bodyPr/>
          <a:lstStyle/>
          <a:p>
            <a:r>
              <a:rPr lang="el-GR" b="1" i="1" u="sng" dirty="0" smtClean="0"/>
              <a:t>ΘΑΝΑΤΟΣ ΠΑΠΑΦΛΕΣΣΑ</a:t>
            </a:r>
            <a:endParaRPr lang="el-GR" b="1" i="1" u="sng" dirty="0"/>
          </a:p>
        </p:txBody>
      </p:sp>
      <p:pic>
        <p:nvPicPr>
          <p:cNvPr id="4" name="Εικόνα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40665" y="1444336"/>
            <a:ext cx="3190011" cy="257752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1128709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39"/>
          <p:cNvSpPr txBox="1">
            <a:spLocks noGrp="1"/>
          </p:cNvSpPr>
          <p:nvPr>
            <p:ph type="title"/>
          </p:nvPr>
        </p:nvSpPr>
        <p:spPr>
          <a:xfrm>
            <a:off x="2410500" y="2932775"/>
            <a:ext cx="4323000" cy="497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endParaRPr dirty="0"/>
          </a:p>
        </p:txBody>
      </p:sp>
      <p:graphicFrame>
        <p:nvGraphicFramePr>
          <p:cNvPr id="6" name="Πίνακας 5"/>
          <p:cNvGraphicFramePr>
            <a:graphicFrameLocks noGrp="1"/>
          </p:cNvGraphicFramePr>
          <p:nvPr>
            <p:extLst>
              <p:ext uri="{D42A27DB-BD31-4B8C-83A1-F6EECF244321}">
                <p14:modId xmlns:p14="http://schemas.microsoft.com/office/powerpoint/2010/main" val="1149709014"/>
              </p:ext>
            </p:extLst>
          </p:nvPr>
        </p:nvGraphicFramePr>
        <p:xfrm>
          <a:off x="2233874" y="1257300"/>
          <a:ext cx="4676252" cy="3311524"/>
        </p:xfrm>
        <a:graphic>
          <a:graphicData uri="http://schemas.openxmlformats.org/drawingml/2006/table">
            <a:tbl>
              <a:tblPr/>
              <a:tblGrid>
                <a:gridCol w="4676252">
                  <a:extLst>
                    <a:ext uri="{9D8B030D-6E8A-4147-A177-3AD203B41FA5}">
                      <a16:colId xmlns:a16="http://schemas.microsoft.com/office/drawing/2014/main" val="4078614155"/>
                    </a:ext>
                  </a:extLst>
                </a:gridCol>
              </a:tblGrid>
              <a:tr h="3311524">
                <a:tc>
                  <a:txBody>
                    <a:bodyPr/>
                    <a:lstStyle/>
                    <a:p>
                      <a:pPr algn="ctr"/>
                      <a:r>
                        <a:rPr lang="el-GR" sz="800" b="1" dirty="0">
                          <a:effectLst/>
                          <a:latin typeface="Arial" panose="020B0604020202020204" pitchFamily="34" charset="0"/>
                        </a:rPr>
                        <a:t>Μ. Μητσάκης, </a:t>
                      </a:r>
                      <a:r>
                        <a:rPr lang="el-GR" sz="800" b="1" i="1" dirty="0">
                          <a:effectLst/>
                          <a:latin typeface="Arial" panose="020B0604020202020204" pitchFamily="34" charset="0"/>
                        </a:rPr>
                        <a:t>Το Φίλημα</a:t>
                      </a:r>
                      <a:endParaRPr lang="el-GR" sz="800" b="1" dirty="0">
                        <a:effectLst/>
                        <a:latin typeface="Arial" panose="020B0604020202020204" pitchFamily="34" charset="0"/>
                      </a:endParaRPr>
                    </a:p>
                    <a:p>
                      <a:pPr algn="just"/>
                      <a:r>
                        <a:rPr lang="el-GR" sz="800" dirty="0">
                          <a:effectLst/>
                        </a:rPr>
                        <a:t>Στο Μανιάκι, πάνω στην κορυφή του λόφου, από τους τριακόσιους μαχητές δεν έμεινε κανένας ζωντανός... Κι ανάμεσά τους ο Παπαφλέσσας, που άρχισε πρώτος τη σφαγή και σταμάτησε τελευταίος, ωχρός, ξαπλωμένος, με πλατιά πληγή στο στήθος, κρατά ακόμα το σπασμένο κομμάτι από το σπαθί του, με δάχτυλα σφιχτά... Και ο Αιγύπτιος ανεβαίνει με καλπασμό αλόγων και κλαγγή ξιφών, με ήχους τύμπανων και βοή σαλπίγγων, ενώ τα μπαϊράκια του κυματίζουν στον άνεμο του βραδινού και τα μισοφέγγαρα τους αστράφτουν στον ορίζοντα της δύσης...</a:t>
                      </a:r>
                    </a:p>
                    <a:p>
                      <a:pPr algn="just"/>
                      <a:r>
                        <a:rPr lang="el-GR" sz="800" dirty="0">
                          <a:effectLst/>
                        </a:rPr>
                        <a:t>Ο Ιμπραήμ έφτασε στο φρύδι του λόφου, ανέβηκε και στάθηκε. Και μ' ανοιχτό το βλέμμα, έκπληκτο, αναμετρά τα ψηλά κορμιά των παλικαριών, τα πλατιά τους στέρνα, τα μπράτσα τους τα δυνατά, τις ωραίες μορφές τους, τα περήφανα μέτωπά τους...</a:t>
                      </a:r>
                      <a:br>
                        <a:rPr lang="el-GR" sz="800" dirty="0">
                          <a:effectLst/>
                        </a:rPr>
                      </a:br>
                      <a:r>
                        <a:rPr lang="el-GR" sz="800" dirty="0">
                          <a:effectLst/>
                        </a:rPr>
                        <a:t>– Ποιος είναι ο Παπαφλέσσας;</a:t>
                      </a:r>
                      <a:br>
                        <a:rPr lang="el-GR" sz="800" dirty="0">
                          <a:effectLst/>
                        </a:rPr>
                      </a:br>
                      <a:r>
                        <a:rPr lang="el-GR" sz="800" dirty="0">
                          <a:effectLst/>
                        </a:rPr>
                        <a:t>Οι οδηγοί του έτρεξαν, έδειξαν το πτώμα.</a:t>
                      </a:r>
                      <a:br>
                        <a:rPr lang="el-GR" sz="800" dirty="0">
                          <a:effectLst/>
                        </a:rPr>
                      </a:br>
                      <a:r>
                        <a:rPr lang="el-GR" sz="800" dirty="0">
                          <a:effectLst/>
                        </a:rPr>
                        <a:t>– Σηκώστε τον, μωρέ, πάρτε τον... Πάρτε τον, πλύντε τον... Πλύντε το </a:t>
                      </a:r>
                      <a:r>
                        <a:rPr lang="el-GR" sz="800" dirty="0" err="1">
                          <a:effectLst/>
                        </a:rPr>
                        <a:t>το</a:t>
                      </a:r>
                      <a:r>
                        <a:rPr lang="el-GR" sz="800" dirty="0">
                          <a:effectLst/>
                        </a:rPr>
                        <a:t> παλικάρι...</a:t>
                      </a:r>
                      <a:br>
                        <a:rPr lang="el-GR" sz="800" dirty="0">
                          <a:effectLst/>
                        </a:rPr>
                      </a:br>
                      <a:r>
                        <a:rPr lang="el-GR" sz="800" dirty="0">
                          <a:effectLst/>
                        </a:rPr>
                        <a:t>Δυο άντρες τον πήραν από τις μασχάλες, τον σήκωσαν, τον έστησαν στα πόδια του και πήγαν σε μια κοντινή πηγή. Τον έπλυναν και γύρισαν πίσω, φέρνοντάς τον.</a:t>
                      </a:r>
                      <a:br>
                        <a:rPr lang="el-GR" sz="800" dirty="0">
                          <a:effectLst/>
                        </a:rPr>
                      </a:br>
                      <a:r>
                        <a:rPr lang="el-GR" sz="800" dirty="0">
                          <a:effectLst/>
                        </a:rPr>
                        <a:t>– Στήστε τον εκεί από κάτω.</a:t>
                      </a:r>
                      <a:br>
                        <a:rPr lang="el-GR" sz="800" dirty="0">
                          <a:effectLst/>
                        </a:rPr>
                      </a:br>
                      <a:r>
                        <a:rPr lang="el-GR" sz="800" dirty="0">
                          <a:effectLst/>
                        </a:rPr>
                        <a:t>Τον έστησαν σ' ένα δέντρο, τον ακούμπησαν, τον στερέωσαν στον κορμό, τον ισορρόπησαν, σαν ζωντανό...</a:t>
                      </a:r>
                      <a:br>
                        <a:rPr lang="el-GR" sz="800" dirty="0">
                          <a:effectLst/>
                        </a:rPr>
                      </a:br>
                      <a:r>
                        <a:rPr lang="el-GR" sz="800" dirty="0">
                          <a:effectLst/>
                        </a:rPr>
                        <a:t>Τότε ο Ιμπραήμ πλησιάζει αργά προς το δέντρο, στέκεται και βλέπει σιωπηλός για πολλή ώρα το </a:t>
                      </a:r>
                      <a:r>
                        <a:rPr lang="el-GR" sz="800" dirty="0" err="1">
                          <a:effectLst/>
                        </a:rPr>
                        <a:t>άπνοο</a:t>
                      </a:r>
                      <a:r>
                        <a:rPr lang="el-GR" sz="800" dirty="0">
                          <a:effectLst/>
                        </a:rPr>
                        <a:t> σώμα του αντιπάλου και κάτω από το φως της σελήνης, που ανέτελλε εκείνη την ώρα αιματόχροη, κάτω απ' τα κλαδιά που </a:t>
                      </a:r>
                      <a:r>
                        <a:rPr lang="el-GR" sz="800" dirty="0" err="1">
                          <a:effectLst/>
                        </a:rPr>
                        <a:t>φρικιούσαν</a:t>
                      </a:r>
                      <a:r>
                        <a:rPr lang="el-GR" sz="800" dirty="0">
                          <a:effectLst/>
                        </a:rPr>
                        <a:t> πένθιμα, </a:t>
                      </a:r>
                      <a:r>
                        <a:rPr lang="el-GR" sz="800" dirty="0" err="1">
                          <a:effectLst/>
                        </a:rPr>
                        <a:t>φιλεί</a:t>
                      </a:r>
                      <a:r>
                        <a:rPr lang="el-GR" sz="800" dirty="0">
                          <a:effectLst/>
                        </a:rPr>
                        <a:t>, με ένα παρατεταμένο φίλημα, τον όρθιο νεκρό.</a:t>
                      </a:r>
                    </a:p>
                    <a:p>
                      <a:pPr algn="l"/>
                      <a:r>
                        <a:rPr lang="el-GR" sz="800" dirty="0">
                          <a:effectLst/>
                        </a:rPr>
                        <a:t>Μιχαήλ Μητσάκη, </a:t>
                      </a:r>
                      <a:r>
                        <a:rPr lang="el-GR" sz="800" i="1" dirty="0">
                          <a:effectLst/>
                        </a:rPr>
                        <a:t>Το φίλημα</a:t>
                      </a:r>
                      <a:endParaRPr lang="el-GR" sz="800" dirty="0">
                        <a:effectLst/>
                      </a:endParaRPr>
                    </a:p>
                    <a:p>
                      <a:pPr algn="ctr"/>
                      <a:r>
                        <a:rPr lang="el-GR" sz="800" dirty="0">
                          <a:effectLst/>
                        </a:rPr>
                        <a:t>[πηγή: </a:t>
                      </a:r>
                      <a:r>
                        <a:rPr lang="el-GR" sz="800" i="1" dirty="0">
                          <a:effectLst/>
                        </a:rPr>
                        <a:t>Στα Νεότερα Χρόνια</a:t>
                      </a:r>
                      <a:r>
                        <a:rPr lang="el-GR" sz="800" dirty="0">
                          <a:effectLst/>
                        </a:rPr>
                        <a:t>, Ιστορία </a:t>
                      </a:r>
                      <a:r>
                        <a:rPr lang="el-GR" sz="800" dirty="0" err="1">
                          <a:effectLst/>
                        </a:rPr>
                        <a:t>Στ</a:t>
                      </a:r>
                      <a:r>
                        <a:rPr lang="el-GR" sz="800" dirty="0">
                          <a:effectLst/>
                        </a:rPr>
                        <a:t>΄ Δημοτικού, </a:t>
                      </a:r>
                      <a:r>
                        <a:rPr lang="el-GR" sz="800" dirty="0" err="1">
                          <a:effectLst/>
                        </a:rPr>
                        <a:t>τόμ</a:t>
                      </a:r>
                      <a:r>
                        <a:rPr lang="el-GR" sz="800" dirty="0">
                          <a:effectLst/>
                        </a:rPr>
                        <a:t>. 3ος (ΟΕΔΒ, 1997)]</a:t>
                      </a:r>
                    </a:p>
                    <a:p>
                      <a:pPr algn="ctr"/>
                      <a:r>
                        <a:rPr lang="el-GR" sz="800" dirty="0">
                          <a:effectLst/>
                        </a:rPr>
                        <a:t> </a:t>
                      </a:r>
                    </a:p>
                  </a:txBody>
                  <a:tcPr marL="55399" marR="55399" marT="27700" marB="27700" anchor="ctr">
                    <a:lnL w="28575" cap="flat" cmpd="sng" algn="ctr">
                      <a:solidFill>
                        <a:srgbClr val="7798BF"/>
                      </a:solidFill>
                      <a:prstDash val="solid"/>
                      <a:round/>
                      <a:headEnd type="none" w="med" len="med"/>
                      <a:tailEnd type="none" w="med" len="med"/>
                    </a:lnL>
                    <a:lnR w="28575" cap="flat" cmpd="sng" algn="ctr">
                      <a:solidFill>
                        <a:srgbClr val="7798BF"/>
                      </a:solidFill>
                      <a:prstDash val="solid"/>
                      <a:round/>
                      <a:headEnd type="none" w="med" len="med"/>
                      <a:tailEnd type="none" w="med" len="med"/>
                    </a:lnR>
                    <a:lnT w="28575" cap="flat" cmpd="sng" algn="ctr">
                      <a:solidFill>
                        <a:srgbClr val="7798BF"/>
                      </a:solidFill>
                      <a:prstDash val="solid"/>
                      <a:round/>
                      <a:headEnd type="none" w="med" len="med"/>
                      <a:tailEnd type="none" w="med" len="med"/>
                    </a:lnT>
                    <a:lnB w="28575" cap="flat" cmpd="sng" algn="ctr">
                      <a:solidFill>
                        <a:srgbClr val="7798BF"/>
                      </a:solidFill>
                      <a:prstDash val="solid"/>
                      <a:round/>
                      <a:headEnd type="none" w="med" len="med"/>
                      <a:tailEnd type="none" w="med" len="med"/>
                    </a:lnB>
                    <a:solidFill>
                      <a:srgbClr val="FFFFFF"/>
                    </a:solidFill>
                  </a:tcPr>
                </a:tc>
                <a:extLst>
                  <a:ext uri="{0D108BD9-81ED-4DB2-BD59-A6C34878D82A}">
                    <a16:rowId xmlns:a16="http://schemas.microsoft.com/office/drawing/2014/main" val="3759652323"/>
                  </a:ext>
                </a:extLst>
              </a:tr>
            </a:tbl>
          </a:graphicData>
        </a:graphic>
      </p:graphicFrame>
      <p:pic>
        <p:nvPicPr>
          <p:cNvPr id="7" name="Picture 1" descr="inf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0714"/>
            <a:ext cx="304800" cy="34551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504209" y="519545"/>
            <a:ext cx="3958936" cy="707886"/>
          </a:xfrm>
          <a:prstGeom prst="rect">
            <a:avLst/>
          </a:prstGeom>
          <a:solidFill>
            <a:schemeClr val="accent3">
              <a:lumMod val="20000"/>
              <a:lumOff val="80000"/>
            </a:schemeClr>
          </a:solidFill>
        </p:spPr>
        <p:txBody>
          <a:bodyPr wrap="square" rtlCol="0">
            <a:spAutoFit/>
          </a:bodyPr>
          <a:lstStyle/>
          <a:p>
            <a:r>
              <a:rPr lang="el-GR" sz="2000" b="1" i="1" u="sng" dirty="0" smtClean="0">
                <a:effectLst>
                  <a:outerShdw blurRad="38100" dist="38100" dir="2700000" algn="tl">
                    <a:srgbClr val="000000">
                      <a:alpha val="43137"/>
                    </a:srgbClr>
                  </a:outerShdw>
                </a:effectLst>
              </a:rPr>
              <a:t>ΤΟ ΦΙΛΗΜΑ </a:t>
            </a:r>
            <a:r>
              <a:rPr lang="el-GR" sz="2000" dirty="0" smtClean="0"/>
              <a:t>ΑΦΙΕΡΟΜΕΝΟ ΣΤΟΝ ΠΑΠΑΦΛΕΣΣΑ</a:t>
            </a:r>
            <a:endParaRPr lang="el-GR" sz="2000" dirty="0"/>
          </a:p>
        </p:txBody>
      </p:sp>
    </p:spTree>
  </p:cSld>
  <p:clrMapOvr>
    <a:masterClrMapping/>
  </p:clrMapOvr>
</p:sld>
</file>

<file path=ppt/theme/theme1.xml><?xml version="1.0" encoding="utf-8"?>
<a:theme xmlns:a="http://schemas.openxmlformats.org/drawingml/2006/main" name="Minimalist Business Slides by Slidesgo">
  <a:themeElements>
    <a:clrScheme name="Simple Light">
      <a:dk1>
        <a:srgbClr val="000000"/>
      </a:dk1>
      <a:lt1>
        <a:srgbClr val="F5F2EE"/>
      </a:lt1>
      <a:dk2>
        <a:srgbClr val="000000"/>
      </a:dk2>
      <a:lt2>
        <a:srgbClr val="EEEEEE"/>
      </a:lt2>
      <a:accent1>
        <a:srgbClr val="3F3533"/>
      </a:accent1>
      <a:accent2>
        <a:srgbClr val="3F3533"/>
      </a:accent2>
      <a:accent3>
        <a:srgbClr val="3F3533"/>
      </a:accent3>
      <a:accent4>
        <a:srgbClr val="3F3533"/>
      </a:accent4>
      <a:accent5>
        <a:srgbClr val="3F3533"/>
      </a:accent5>
      <a:accent6>
        <a:srgbClr val="3F3533"/>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202</TotalTime>
  <Words>296</Words>
  <Application>Microsoft Office PowerPoint</Application>
  <PresentationFormat>Προβολή στην οθόνη (16:9)</PresentationFormat>
  <Paragraphs>58</Paragraphs>
  <Slides>11</Slides>
  <Notes>7</Notes>
  <HiddenSlides>0</HiddenSlides>
  <MMClips>0</MMClips>
  <ScaleCrop>false</ScaleCrop>
  <HeadingPairs>
    <vt:vector size="6" baseType="variant">
      <vt:variant>
        <vt:lpstr>Γραμματοσειρές που χρησιμοποιούνται</vt:lpstr>
      </vt:variant>
      <vt:variant>
        <vt:i4>9</vt:i4>
      </vt:variant>
      <vt:variant>
        <vt:lpstr>Θέμα</vt:lpstr>
      </vt:variant>
      <vt:variant>
        <vt:i4>1</vt:i4>
      </vt:variant>
      <vt:variant>
        <vt:lpstr>Τίτλοι διαφανειών</vt:lpstr>
      </vt:variant>
      <vt:variant>
        <vt:i4>11</vt:i4>
      </vt:variant>
    </vt:vector>
  </HeadingPairs>
  <TitlesOfParts>
    <vt:vector size="21" baseType="lpstr">
      <vt:lpstr>Vidaloka</vt:lpstr>
      <vt:lpstr>Montserrat Medium</vt:lpstr>
      <vt:lpstr>Arial</vt:lpstr>
      <vt:lpstr>Wingdings</vt:lpstr>
      <vt:lpstr>Montserrat</vt:lpstr>
      <vt:lpstr>Merriweather Light</vt:lpstr>
      <vt:lpstr>Crimson Text</vt:lpstr>
      <vt:lpstr>Courier New</vt:lpstr>
      <vt:lpstr>Lato</vt:lpstr>
      <vt:lpstr>Minimalist Business Slides by Slidesgo</vt:lpstr>
      <vt:lpstr> ΓΡΗΓΟΡΙΟΣ ΔΙΚΑΙΟΣ-ΠΑΠΑΦΛΕΣΣΑΣ</vt:lpstr>
      <vt:lpstr>ΠΑΠΑΦΛΕΣΣΑΣ</vt:lpstr>
      <vt:lpstr>ΜΑΧΕΣ ΣΤΙΣ ΟΠΟΙΕΣ ΣΥΜΕΤΕΙΧΕ</vt:lpstr>
      <vt:lpstr>Η ΜΥΗΣΗ ΤΟΥ ΣΤΗ ΦΙΛΙΚΗ ΕΤΑΙΡΕΙΑ</vt:lpstr>
      <vt:lpstr>ΣΥΝΕΛΕΥΣΗ ΤΗΣ ΒΟΣΤΙΤΣΑΣ</vt:lpstr>
      <vt:lpstr>ΜΑΧΗ ΣΟ ΜΑΝΙΑΚΙ  -  20  ΜΑΙΟΥ 1825</vt:lpstr>
      <vt:lpstr>Παρουσίαση του PowerPoint</vt:lpstr>
      <vt:lpstr>ΘΑΝΑΤΟΣ ΠΑΠΑΦΛΕΣΣΑ</vt:lpstr>
      <vt:lpstr>Παρουσίαση του PowerPoint</vt:lpstr>
      <vt:lpstr>Παρουσίαση του PowerPoint</vt:lpstr>
      <vt:lpstr>1. ΔΙΑΔΙΚΤΥΟ  2. ΒΙΒΛΙΟ ΙΣΤΟΡΙΑΣ Γ’ ΓΥΜΝΑΣΙΟΥ ΕΝΟΤΗΤΑ 8 ΚΕΦΑΛΑΙΟ 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ΓΡΗΓΟΡΙΟΣ ΔΙΚΑΙΟΣ-ΠΑΠΑΦΛΕΣΣΑΣ</dc:title>
  <dc:creator>User</dc:creator>
  <cp:lastModifiedBy>User</cp:lastModifiedBy>
  <cp:revision>21</cp:revision>
  <dcterms:modified xsi:type="dcterms:W3CDTF">2022-01-15T16:08:26Z</dcterms:modified>
</cp:coreProperties>
</file>